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61" r:id="rId5"/>
    <p:sldId id="260" r:id="rId6"/>
    <p:sldId id="262" r:id="rId7"/>
    <p:sldId id="259" r:id="rId8"/>
    <p:sldId id="263" r:id="rId9"/>
    <p:sldId id="264" r:id="rId1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4610C36-E8B2-42B5-948B-F35BF405FDF6}" v="91" dt="2023-10-22T11:19:01.48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80" autoAdjust="0"/>
    <p:restoredTop sz="94660"/>
  </p:normalViewPr>
  <p:slideViewPr>
    <p:cSldViewPr snapToGrid="0">
      <p:cViewPr varScale="1">
        <p:scale>
          <a:sx n="68" d="100"/>
          <a:sy n="68" d="100"/>
        </p:scale>
        <p:origin x="540"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6"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5" Type="http://schemas.microsoft.com/office/2016/11/relationships/changesInfo" Target="changesInfos/changesInfo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riyanka madekar" userId="85a7ff57b17e71a0" providerId="LiveId" clId="{A4610C36-E8B2-42B5-948B-F35BF405FDF6}"/>
    <pc:docChg chg="custSel modSld">
      <pc:chgData name="priyanka madekar" userId="85a7ff57b17e71a0" providerId="LiveId" clId="{A4610C36-E8B2-42B5-948B-F35BF405FDF6}" dt="2023-10-22T11:19:20.021" v="815" actId="12"/>
      <pc:docMkLst>
        <pc:docMk/>
      </pc:docMkLst>
      <pc:sldChg chg="addSp delSp modSp mod">
        <pc:chgData name="priyanka madekar" userId="85a7ff57b17e71a0" providerId="LiveId" clId="{A4610C36-E8B2-42B5-948B-F35BF405FDF6}" dt="2023-10-22T09:14:43.779" v="420" actId="14100"/>
        <pc:sldMkLst>
          <pc:docMk/>
          <pc:sldMk cId="3194088292" sldId="256"/>
        </pc:sldMkLst>
        <pc:spChg chg="mod">
          <ac:chgData name="priyanka madekar" userId="85a7ff57b17e71a0" providerId="LiveId" clId="{A4610C36-E8B2-42B5-948B-F35BF405FDF6}" dt="2023-10-22T09:13:38.207" v="411" actId="122"/>
          <ac:spMkLst>
            <pc:docMk/>
            <pc:sldMk cId="3194088292" sldId="256"/>
            <ac:spMk id="2" creationId="{BB7B5E2C-FB49-0F1E-E8D8-7AE99C032389}"/>
          </ac:spMkLst>
        </pc:spChg>
        <pc:spChg chg="mod">
          <ac:chgData name="priyanka madekar" userId="85a7ff57b17e71a0" providerId="LiveId" clId="{A4610C36-E8B2-42B5-948B-F35BF405FDF6}" dt="2023-10-22T09:14:05.591" v="415" actId="207"/>
          <ac:spMkLst>
            <pc:docMk/>
            <pc:sldMk cId="3194088292" sldId="256"/>
            <ac:spMk id="3" creationId="{850384A8-E6AE-3860-2DA1-1D44059BEC3B}"/>
          </ac:spMkLst>
        </pc:spChg>
        <pc:picChg chg="add del mod">
          <ac:chgData name="priyanka madekar" userId="85a7ff57b17e71a0" providerId="LiveId" clId="{A4610C36-E8B2-42B5-948B-F35BF405FDF6}" dt="2023-10-22T09:11:52.861" v="400" actId="478"/>
          <ac:picMkLst>
            <pc:docMk/>
            <pc:sldMk cId="3194088292" sldId="256"/>
            <ac:picMk id="4" creationId="{DD6E4D78-B98C-84B2-5436-835ABFE2D745}"/>
          </ac:picMkLst>
        </pc:picChg>
        <pc:picChg chg="del mod">
          <ac:chgData name="priyanka madekar" userId="85a7ff57b17e71a0" providerId="LiveId" clId="{A4610C36-E8B2-42B5-948B-F35BF405FDF6}" dt="2023-10-22T09:11:52.861" v="400" actId="478"/>
          <ac:picMkLst>
            <pc:docMk/>
            <pc:sldMk cId="3194088292" sldId="256"/>
            <ac:picMk id="1026" creationId="{CB6C79DA-1CAA-FF0E-4CA8-F7CFDE366CCF}"/>
          </ac:picMkLst>
        </pc:picChg>
        <pc:picChg chg="add del mod">
          <ac:chgData name="priyanka madekar" userId="85a7ff57b17e71a0" providerId="LiveId" clId="{A4610C36-E8B2-42B5-948B-F35BF405FDF6}" dt="2023-10-22T09:14:29.242" v="416" actId="478"/>
          <ac:picMkLst>
            <pc:docMk/>
            <pc:sldMk cId="3194088292" sldId="256"/>
            <ac:picMk id="1028" creationId="{82B1114B-036A-3DED-538E-A26FADFD4B81}"/>
          </ac:picMkLst>
        </pc:picChg>
        <pc:picChg chg="add mod">
          <ac:chgData name="priyanka madekar" userId="85a7ff57b17e71a0" providerId="LiveId" clId="{A4610C36-E8B2-42B5-948B-F35BF405FDF6}" dt="2023-10-22T09:14:43.779" v="420" actId="14100"/>
          <ac:picMkLst>
            <pc:docMk/>
            <pc:sldMk cId="3194088292" sldId="256"/>
            <ac:picMk id="1030" creationId="{B2EF0B6B-BDD5-0FC1-16F0-C07F0B7B555A}"/>
          </ac:picMkLst>
        </pc:picChg>
      </pc:sldChg>
      <pc:sldChg chg="addSp delSp modSp mod">
        <pc:chgData name="priyanka madekar" userId="85a7ff57b17e71a0" providerId="LiveId" clId="{A4610C36-E8B2-42B5-948B-F35BF405FDF6}" dt="2023-10-22T07:39:52.902" v="161" actId="1076"/>
        <pc:sldMkLst>
          <pc:docMk/>
          <pc:sldMk cId="3380556483" sldId="257"/>
        </pc:sldMkLst>
        <pc:spChg chg="del">
          <ac:chgData name="priyanka madekar" userId="85a7ff57b17e71a0" providerId="LiveId" clId="{A4610C36-E8B2-42B5-948B-F35BF405FDF6}" dt="2023-10-22T07:36:49.310" v="0" actId="3680"/>
          <ac:spMkLst>
            <pc:docMk/>
            <pc:sldMk cId="3380556483" sldId="257"/>
            <ac:spMk id="6" creationId="{41F10E15-1C18-9008-CC48-E5EF63BEC51E}"/>
          </ac:spMkLst>
        </pc:spChg>
        <pc:graphicFrameChg chg="add mod ord modGraphic">
          <ac:chgData name="priyanka madekar" userId="85a7ff57b17e71a0" providerId="LiveId" clId="{A4610C36-E8B2-42B5-948B-F35BF405FDF6}" dt="2023-10-22T07:39:30.242" v="158" actId="20577"/>
          <ac:graphicFrameMkLst>
            <pc:docMk/>
            <pc:sldMk cId="3380556483" sldId="257"/>
            <ac:graphicFrameMk id="7" creationId="{C26D38F3-32BE-8A28-0EA1-C7AD7534C12D}"/>
          </ac:graphicFrameMkLst>
        </pc:graphicFrameChg>
        <pc:picChg chg="mod">
          <ac:chgData name="priyanka madekar" userId="85a7ff57b17e71a0" providerId="LiveId" clId="{A4610C36-E8B2-42B5-948B-F35BF405FDF6}" dt="2023-10-22T07:39:52.902" v="161" actId="1076"/>
          <ac:picMkLst>
            <pc:docMk/>
            <pc:sldMk cId="3380556483" sldId="257"/>
            <ac:picMk id="2050" creationId="{A602EDD6-07F5-9A48-0666-C2879F4AFA04}"/>
          </ac:picMkLst>
        </pc:picChg>
      </pc:sldChg>
      <pc:sldChg chg="addSp delSp modSp mod">
        <pc:chgData name="priyanka madekar" userId="85a7ff57b17e71a0" providerId="LiveId" clId="{A4610C36-E8B2-42B5-948B-F35BF405FDF6}" dt="2023-10-22T09:23:03.725" v="448" actId="207"/>
        <pc:sldMkLst>
          <pc:docMk/>
          <pc:sldMk cId="3433851570" sldId="258"/>
        </pc:sldMkLst>
        <pc:spChg chg="mod">
          <ac:chgData name="priyanka madekar" userId="85a7ff57b17e71a0" providerId="LiveId" clId="{A4610C36-E8B2-42B5-948B-F35BF405FDF6}" dt="2023-10-22T09:22:45.379" v="445" actId="1076"/>
          <ac:spMkLst>
            <pc:docMk/>
            <pc:sldMk cId="3433851570" sldId="258"/>
            <ac:spMk id="2" creationId="{6D3E3026-78B2-3B65-8719-B51C8EDFBD95}"/>
          </ac:spMkLst>
        </pc:spChg>
        <pc:spChg chg="mod">
          <ac:chgData name="priyanka madekar" userId="85a7ff57b17e71a0" providerId="LiveId" clId="{A4610C36-E8B2-42B5-948B-F35BF405FDF6}" dt="2023-10-22T09:23:03.725" v="448" actId="207"/>
          <ac:spMkLst>
            <pc:docMk/>
            <pc:sldMk cId="3433851570" sldId="258"/>
            <ac:spMk id="3" creationId="{41EF7FD0-5C5C-956D-C542-7852BF3DF236}"/>
          </ac:spMkLst>
        </pc:spChg>
        <pc:picChg chg="add mod">
          <ac:chgData name="priyanka madekar" userId="85a7ff57b17e71a0" providerId="LiveId" clId="{A4610C36-E8B2-42B5-948B-F35BF405FDF6}" dt="2023-10-22T09:22:50.280" v="446" actId="1076"/>
          <ac:picMkLst>
            <pc:docMk/>
            <pc:sldMk cId="3433851570" sldId="258"/>
            <ac:picMk id="1026" creationId="{FC1635F8-C218-84E3-F336-9966CA46CEA1}"/>
          </ac:picMkLst>
        </pc:picChg>
        <pc:picChg chg="add del mod">
          <ac:chgData name="priyanka madekar" userId="85a7ff57b17e71a0" providerId="LiveId" clId="{A4610C36-E8B2-42B5-948B-F35BF405FDF6}" dt="2023-10-22T09:21:53.092" v="440" actId="478"/>
          <ac:picMkLst>
            <pc:docMk/>
            <pc:sldMk cId="3433851570" sldId="258"/>
            <ac:picMk id="2050" creationId="{B3C2D1A0-A834-E98D-AEFF-B52E877E1BC0}"/>
          </ac:picMkLst>
        </pc:picChg>
        <pc:picChg chg="del mod">
          <ac:chgData name="priyanka madekar" userId="85a7ff57b17e71a0" providerId="LiveId" clId="{A4610C36-E8B2-42B5-948B-F35BF405FDF6}" dt="2023-10-22T09:14:54.948" v="422" actId="478"/>
          <ac:picMkLst>
            <pc:docMk/>
            <pc:sldMk cId="3433851570" sldId="258"/>
            <ac:picMk id="4098" creationId="{44D6AF3F-2AA7-EA8F-C6F8-34E786DFAC64}"/>
          </ac:picMkLst>
        </pc:picChg>
      </pc:sldChg>
      <pc:sldChg chg="addSp delSp modSp mod">
        <pc:chgData name="priyanka madekar" userId="85a7ff57b17e71a0" providerId="LiveId" clId="{A4610C36-E8B2-42B5-948B-F35BF405FDF6}" dt="2023-10-22T11:17:22.337" v="781" actId="20577"/>
        <pc:sldMkLst>
          <pc:docMk/>
          <pc:sldMk cId="1204927956" sldId="259"/>
        </pc:sldMkLst>
        <pc:spChg chg="mod">
          <ac:chgData name="priyanka madekar" userId="85a7ff57b17e71a0" providerId="LiveId" clId="{A4610C36-E8B2-42B5-948B-F35BF405FDF6}" dt="2023-10-22T08:35:01.666" v="370" actId="1076"/>
          <ac:spMkLst>
            <pc:docMk/>
            <pc:sldMk cId="1204927956" sldId="259"/>
            <ac:spMk id="2" creationId="{8292711D-B81E-CA31-8A47-E6DE5850E055}"/>
          </ac:spMkLst>
        </pc:spChg>
        <pc:spChg chg="mod">
          <ac:chgData name="priyanka madekar" userId="85a7ff57b17e71a0" providerId="LiveId" clId="{A4610C36-E8B2-42B5-948B-F35BF405FDF6}" dt="2023-10-22T11:17:22.337" v="781" actId="20577"/>
          <ac:spMkLst>
            <pc:docMk/>
            <pc:sldMk cId="1204927956" sldId="259"/>
            <ac:spMk id="3" creationId="{4295560F-9168-E66F-4F2D-26989C6413EC}"/>
          </ac:spMkLst>
        </pc:spChg>
        <pc:picChg chg="add del mod">
          <ac:chgData name="priyanka madekar" userId="85a7ff57b17e71a0" providerId="LiveId" clId="{A4610C36-E8B2-42B5-948B-F35BF405FDF6}" dt="2023-10-22T09:25:30.010" v="458" actId="478"/>
          <ac:picMkLst>
            <pc:docMk/>
            <pc:sldMk cId="1204927956" sldId="259"/>
            <ac:picMk id="4" creationId="{40401664-D019-C257-8177-387A101AF8B5}"/>
          </ac:picMkLst>
        </pc:picChg>
        <pc:picChg chg="del mod">
          <ac:chgData name="priyanka madekar" userId="85a7ff57b17e71a0" providerId="LiveId" clId="{A4610C36-E8B2-42B5-948B-F35BF405FDF6}" dt="2023-10-22T09:25:19.423" v="455" actId="478"/>
          <ac:picMkLst>
            <pc:docMk/>
            <pc:sldMk cId="1204927956" sldId="259"/>
            <ac:picMk id="3074" creationId="{93E2580B-080B-947F-3E75-92EA1C2AA749}"/>
          </ac:picMkLst>
        </pc:picChg>
        <pc:picChg chg="add mod">
          <ac:chgData name="priyanka madekar" userId="85a7ff57b17e71a0" providerId="LiveId" clId="{A4610C36-E8B2-42B5-948B-F35BF405FDF6}" dt="2023-10-22T09:26:44.736" v="466" actId="167"/>
          <ac:picMkLst>
            <pc:docMk/>
            <pc:sldMk cId="1204927956" sldId="259"/>
            <ac:picMk id="3076" creationId="{4076E919-1020-1989-4D0E-A6F3BE1819E8}"/>
          </ac:picMkLst>
        </pc:picChg>
      </pc:sldChg>
      <pc:sldChg chg="addSp delSp modSp mod">
        <pc:chgData name="priyanka madekar" userId="85a7ff57b17e71a0" providerId="LiveId" clId="{A4610C36-E8B2-42B5-948B-F35BF405FDF6}" dt="2023-10-22T11:13:19.974" v="603" actId="20577"/>
        <pc:sldMkLst>
          <pc:docMk/>
          <pc:sldMk cId="4071713277" sldId="260"/>
        </pc:sldMkLst>
        <pc:spChg chg="mod">
          <ac:chgData name="priyanka madekar" userId="85a7ff57b17e71a0" providerId="LiveId" clId="{A4610C36-E8B2-42B5-948B-F35BF405FDF6}" dt="2023-10-22T11:13:19.974" v="603" actId="20577"/>
          <ac:spMkLst>
            <pc:docMk/>
            <pc:sldMk cId="4071713277" sldId="260"/>
            <ac:spMk id="3" creationId="{45C8433B-7440-E959-894F-386798B71064}"/>
          </ac:spMkLst>
        </pc:spChg>
        <pc:spChg chg="add mod">
          <ac:chgData name="priyanka madekar" userId="85a7ff57b17e71a0" providerId="LiveId" clId="{A4610C36-E8B2-42B5-948B-F35BF405FDF6}" dt="2023-10-22T11:11:18.262" v="551"/>
          <ac:spMkLst>
            <pc:docMk/>
            <pc:sldMk cId="4071713277" sldId="260"/>
            <ac:spMk id="4" creationId="{AA12C1C4-879A-B306-3CE5-C109685269CA}"/>
          </ac:spMkLst>
        </pc:spChg>
        <pc:spChg chg="add mod">
          <ac:chgData name="priyanka madekar" userId="85a7ff57b17e71a0" providerId="LiveId" clId="{A4610C36-E8B2-42B5-948B-F35BF405FDF6}" dt="2023-10-22T11:11:18.262" v="551"/>
          <ac:spMkLst>
            <pc:docMk/>
            <pc:sldMk cId="4071713277" sldId="260"/>
            <ac:spMk id="5" creationId="{94F023BA-D2BA-6E86-736C-552DA7D9663C}"/>
          </ac:spMkLst>
        </pc:spChg>
        <pc:spChg chg="add mod">
          <ac:chgData name="priyanka madekar" userId="85a7ff57b17e71a0" providerId="LiveId" clId="{A4610C36-E8B2-42B5-948B-F35BF405FDF6}" dt="2023-10-22T11:11:18.262" v="551"/>
          <ac:spMkLst>
            <pc:docMk/>
            <pc:sldMk cId="4071713277" sldId="260"/>
            <ac:spMk id="6" creationId="{06560DEE-3430-64D7-68F2-9C21978A2209}"/>
          </ac:spMkLst>
        </pc:spChg>
        <pc:spChg chg="add mod">
          <ac:chgData name="priyanka madekar" userId="85a7ff57b17e71a0" providerId="LiveId" clId="{A4610C36-E8B2-42B5-948B-F35BF405FDF6}" dt="2023-10-22T11:11:18.262" v="551"/>
          <ac:spMkLst>
            <pc:docMk/>
            <pc:sldMk cId="4071713277" sldId="260"/>
            <ac:spMk id="7" creationId="{00F1D729-7595-2BCE-DF87-BF99F000A408}"/>
          </ac:spMkLst>
        </pc:spChg>
        <pc:spChg chg="add mod">
          <ac:chgData name="priyanka madekar" userId="85a7ff57b17e71a0" providerId="LiveId" clId="{A4610C36-E8B2-42B5-948B-F35BF405FDF6}" dt="2023-10-22T11:11:24.427" v="552"/>
          <ac:spMkLst>
            <pc:docMk/>
            <pc:sldMk cId="4071713277" sldId="260"/>
            <ac:spMk id="8" creationId="{9CA92B2A-B5DD-C3C8-332B-7A5EE5230132}"/>
          </ac:spMkLst>
        </pc:spChg>
        <pc:spChg chg="add mod">
          <ac:chgData name="priyanka madekar" userId="85a7ff57b17e71a0" providerId="LiveId" clId="{A4610C36-E8B2-42B5-948B-F35BF405FDF6}" dt="2023-10-22T11:12:08.853" v="559" actId="6549"/>
          <ac:spMkLst>
            <pc:docMk/>
            <pc:sldMk cId="4071713277" sldId="260"/>
            <ac:spMk id="9" creationId="{FDE59A60-1A11-2B78-8B41-9F7BF6961FF7}"/>
          </ac:spMkLst>
        </pc:spChg>
        <pc:spChg chg="add mod">
          <ac:chgData name="priyanka madekar" userId="85a7ff57b17e71a0" providerId="LiveId" clId="{A4610C36-E8B2-42B5-948B-F35BF405FDF6}" dt="2023-10-22T11:11:24.427" v="552"/>
          <ac:spMkLst>
            <pc:docMk/>
            <pc:sldMk cId="4071713277" sldId="260"/>
            <ac:spMk id="10" creationId="{A86AF26A-236B-B3DC-B574-5A1BE953E842}"/>
          </ac:spMkLst>
        </pc:spChg>
        <pc:spChg chg="add mod">
          <ac:chgData name="priyanka madekar" userId="85a7ff57b17e71a0" providerId="LiveId" clId="{A4610C36-E8B2-42B5-948B-F35BF405FDF6}" dt="2023-10-22T11:11:24.427" v="552"/>
          <ac:spMkLst>
            <pc:docMk/>
            <pc:sldMk cId="4071713277" sldId="260"/>
            <ac:spMk id="11" creationId="{E10AAB4D-6153-FE83-E599-B91D07BB9018}"/>
          </ac:spMkLst>
        </pc:spChg>
        <pc:picChg chg="add mod">
          <ac:chgData name="priyanka madekar" userId="85a7ff57b17e71a0" providerId="LiveId" clId="{A4610C36-E8B2-42B5-948B-F35BF405FDF6}" dt="2023-10-22T09:18:16.685" v="435" actId="167"/>
          <ac:picMkLst>
            <pc:docMk/>
            <pc:sldMk cId="4071713277" sldId="260"/>
            <ac:picMk id="3074" creationId="{DC31558D-BEAD-A340-5A36-F031F893BF6E}"/>
          </ac:picMkLst>
        </pc:picChg>
        <pc:picChg chg="del mod">
          <ac:chgData name="priyanka madekar" userId="85a7ff57b17e71a0" providerId="LiveId" clId="{A4610C36-E8B2-42B5-948B-F35BF405FDF6}" dt="2023-10-22T09:17:16.604" v="433" actId="478"/>
          <ac:picMkLst>
            <pc:docMk/>
            <pc:sldMk cId="4071713277" sldId="260"/>
            <ac:picMk id="6146" creationId="{0CB375EE-92AC-8654-EBBC-E9FA456D6FA4}"/>
          </ac:picMkLst>
        </pc:picChg>
      </pc:sldChg>
      <pc:sldChg chg="modSp mod">
        <pc:chgData name="priyanka madekar" userId="85a7ff57b17e71a0" providerId="LiveId" clId="{A4610C36-E8B2-42B5-948B-F35BF405FDF6}" dt="2023-10-22T09:06:49.995" v="395" actId="1076"/>
        <pc:sldMkLst>
          <pc:docMk/>
          <pc:sldMk cId="3154027784" sldId="261"/>
        </pc:sldMkLst>
        <pc:spChg chg="mod">
          <ac:chgData name="priyanka madekar" userId="85a7ff57b17e71a0" providerId="LiveId" clId="{A4610C36-E8B2-42B5-948B-F35BF405FDF6}" dt="2023-10-22T08:48:32.044" v="392" actId="20577"/>
          <ac:spMkLst>
            <pc:docMk/>
            <pc:sldMk cId="3154027784" sldId="261"/>
            <ac:spMk id="3" creationId="{298A20BB-A022-D13C-B0F1-8FE6C10F7D18}"/>
          </ac:spMkLst>
        </pc:spChg>
        <pc:picChg chg="mod">
          <ac:chgData name="priyanka madekar" userId="85a7ff57b17e71a0" providerId="LiveId" clId="{A4610C36-E8B2-42B5-948B-F35BF405FDF6}" dt="2023-10-22T09:06:49.995" v="395" actId="1076"/>
          <ac:picMkLst>
            <pc:docMk/>
            <pc:sldMk cId="3154027784" sldId="261"/>
            <ac:picMk id="5122" creationId="{474A6769-B3BF-390A-674A-964F74E63140}"/>
          </ac:picMkLst>
        </pc:picChg>
      </pc:sldChg>
      <pc:sldChg chg="addSp delSp modSp mod">
        <pc:chgData name="priyanka madekar" userId="85a7ff57b17e71a0" providerId="LiveId" clId="{A4610C36-E8B2-42B5-948B-F35BF405FDF6}" dt="2023-10-22T11:13:44.685" v="605" actId="1076"/>
        <pc:sldMkLst>
          <pc:docMk/>
          <pc:sldMk cId="943290244" sldId="262"/>
        </pc:sldMkLst>
        <pc:spChg chg="mod">
          <ac:chgData name="priyanka madekar" userId="85a7ff57b17e71a0" providerId="LiveId" clId="{A4610C36-E8B2-42B5-948B-F35BF405FDF6}" dt="2023-10-22T11:13:42.890" v="604" actId="255"/>
          <ac:spMkLst>
            <pc:docMk/>
            <pc:sldMk cId="943290244" sldId="262"/>
            <ac:spMk id="3" creationId="{0FF2D3DC-5477-24ED-4708-4CE4866DC885}"/>
          </ac:spMkLst>
        </pc:spChg>
        <pc:picChg chg="add mod">
          <ac:chgData name="priyanka madekar" userId="85a7ff57b17e71a0" providerId="LiveId" clId="{A4610C36-E8B2-42B5-948B-F35BF405FDF6}" dt="2023-10-22T11:13:44.685" v="605" actId="1076"/>
          <ac:picMkLst>
            <pc:docMk/>
            <pc:sldMk cId="943290244" sldId="262"/>
            <ac:picMk id="2050" creationId="{6A05638A-6002-A895-0375-C7A19FA7B205}"/>
          </ac:picMkLst>
        </pc:picChg>
        <pc:picChg chg="del mod">
          <ac:chgData name="priyanka madekar" userId="85a7ff57b17e71a0" providerId="LiveId" clId="{A4610C36-E8B2-42B5-948B-F35BF405FDF6}" dt="2023-10-22T09:18:22.160" v="437" actId="478"/>
          <ac:picMkLst>
            <pc:docMk/>
            <pc:sldMk cId="943290244" sldId="262"/>
            <ac:picMk id="7170" creationId="{91A958C3-0723-2EB8-B55E-4044055BD3BD}"/>
          </ac:picMkLst>
        </pc:picChg>
      </pc:sldChg>
      <pc:sldChg chg="addSp delSp modSp mod">
        <pc:chgData name="priyanka madekar" userId="85a7ff57b17e71a0" providerId="LiveId" clId="{A4610C36-E8B2-42B5-948B-F35BF405FDF6}" dt="2023-10-22T11:19:20.021" v="815" actId="12"/>
        <pc:sldMkLst>
          <pc:docMk/>
          <pc:sldMk cId="2607633708" sldId="263"/>
        </pc:sldMkLst>
        <pc:spChg chg="mod">
          <ac:chgData name="priyanka madekar" userId="85a7ff57b17e71a0" providerId="LiveId" clId="{A4610C36-E8B2-42B5-948B-F35BF405FDF6}" dt="2023-10-22T11:19:20.021" v="815" actId="12"/>
          <ac:spMkLst>
            <pc:docMk/>
            <pc:sldMk cId="2607633708" sldId="263"/>
            <ac:spMk id="3" creationId="{68856F3D-14AC-4CFA-5E7F-DF476B7495CF}"/>
          </ac:spMkLst>
        </pc:spChg>
        <pc:picChg chg="add mod">
          <ac:chgData name="priyanka madekar" userId="85a7ff57b17e71a0" providerId="LiveId" clId="{A4610C36-E8B2-42B5-948B-F35BF405FDF6}" dt="2023-10-22T11:19:01.481" v="811" actId="1076"/>
          <ac:picMkLst>
            <pc:docMk/>
            <pc:sldMk cId="2607633708" sldId="263"/>
            <ac:picMk id="4098" creationId="{0FF635CA-1803-D1DD-3BED-083913265807}"/>
          </ac:picMkLst>
        </pc:picChg>
        <pc:picChg chg="del mod">
          <ac:chgData name="priyanka madekar" userId="85a7ff57b17e71a0" providerId="LiveId" clId="{A4610C36-E8B2-42B5-948B-F35BF405FDF6}" dt="2023-10-22T09:25:33.055" v="460" actId="478"/>
          <ac:picMkLst>
            <pc:docMk/>
            <pc:sldMk cId="2607633708" sldId="263"/>
            <ac:picMk id="8198" creationId="{E812B9BA-D4EC-AB6F-C8A0-FA2E5FDCDC8E}"/>
          </ac:picMkLst>
        </pc:picChg>
      </pc:sldChg>
      <pc:sldChg chg="addSp delSp modSp mod">
        <pc:chgData name="priyanka madekar" userId="85a7ff57b17e71a0" providerId="LiveId" clId="{A4610C36-E8B2-42B5-948B-F35BF405FDF6}" dt="2023-10-22T09:33:01.527" v="475" actId="1076"/>
        <pc:sldMkLst>
          <pc:docMk/>
          <pc:sldMk cId="240920389" sldId="264"/>
        </pc:sldMkLst>
        <pc:spChg chg="mod">
          <ac:chgData name="priyanka madekar" userId="85a7ff57b17e71a0" providerId="LiveId" clId="{A4610C36-E8B2-42B5-948B-F35BF405FDF6}" dt="2023-10-22T09:32:57.895" v="473" actId="1076"/>
          <ac:spMkLst>
            <pc:docMk/>
            <pc:sldMk cId="240920389" sldId="264"/>
            <ac:spMk id="2" creationId="{0381B445-60FC-5035-C6E6-3BDCA619B19D}"/>
          </ac:spMkLst>
        </pc:spChg>
        <pc:picChg chg="add mod">
          <ac:chgData name="priyanka madekar" userId="85a7ff57b17e71a0" providerId="LiveId" clId="{A4610C36-E8B2-42B5-948B-F35BF405FDF6}" dt="2023-10-22T09:33:01.527" v="475" actId="1076"/>
          <ac:picMkLst>
            <pc:docMk/>
            <pc:sldMk cId="240920389" sldId="264"/>
            <ac:picMk id="1026" creationId="{0C6968FC-4D8D-849C-191E-7BDA6FE6280B}"/>
          </ac:picMkLst>
        </pc:picChg>
        <pc:picChg chg="del">
          <ac:chgData name="priyanka madekar" userId="85a7ff57b17e71a0" providerId="LiveId" clId="{A4610C36-E8B2-42B5-948B-F35BF405FDF6}" dt="2023-10-22T09:32:04.825" v="467" actId="478"/>
          <ac:picMkLst>
            <pc:docMk/>
            <pc:sldMk cId="240920389" sldId="264"/>
            <ac:picMk id="9218" creationId="{054A2446-15C8-FD6D-AF5A-8021C199BC04}"/>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C1B65DB-2A2C-4BFF-ABE4-6FBF5D89BA47}" type="datetimeFigureOut">
              <a:rPr lang="en-IN" smtClean="0"/>
              <a:t>22-10-2023</a:t>
            </a:fld>
            <a:endParaRPr lang="en-IN"/>
          </a:p>
        </p:txBody>
      </p:sp>
      <p:sp>
        <p:nvSpPr>
          <p:cNvPr id="5" name="Footer Placeholder 4"/>
          <p:cNvSpPr>
            <a:spLocks noGrp="1"/>
          </p:cNvSpPr>
          <p:nvPr>
            <p:ph type="ftr" sz="quarter" idx="11"/>
          </p:nvPr>
        </p:nvSpPr>
        <p:spPr>
          <a:xfrm>
            <a:off x="2416500" y="329307"/>
            <a:ext cx="4973915" cy="309201"/>
          </a:xfrm>
        </p:spPr>
        <p:txBody>
          <a:bodyPr/>
          <a:lstStyle/>
          <a:p>
            <a:endParaRPr lang="en-IN"/>
          </a:p>
        </p:txBody>
      </p:sp>
      <p:sp>
        <p:nvSpPr>
          <p:cNvPr id="6" name="Slide Number Placeholder 5"/>
          <p:cNvSpPr>
            <a:spLocks noGrp="1"/>
          </p:cNvSpPr>
          <p:nvPr>
            <p:ph type="sldNum" sz="quarter" idx="12"/>
          </p:nvPr>
        </p:nvSpPr>
        <p:spPr>
          <a:xfrm>
            <a:off x="1437664" y="798973"/>
            <a:ext cx="811019" cy="503578"/>
          </a:xfrm>
        </p:spPr>
        <p:txBody>
          <a:bodyPr/>
          <a:lstStyle/>
          <a:p>
            <a:fld id="{8624DA0A-AC74-4EB3-8216-E748A5916D02}" type="slidenum">
              <a:rPr lang="en-IN" smtClean="0"/>
              <a:t>‹#›</a:t>
            </a:fld>
            <a:endParaRPr lang="en-IN"/>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6792809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C1B65DB-2A2C-4BFF-ABE4-6FBF5D89BA47}" type="datetimeFigureOut">
              <a:rPr lang="en-IN" smtClean="0"/>
              <a:t>22-10-2023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624DA0A-AC74-4EB3-8216-E748A5916D02}" type="slidenum">
              <a:rPr lang="en-IN" smtClean="0"/>
              <a:t>‹#›</a:t>
            </a:fld>
            <a:endParaRPr lang="en-IN"/>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6140745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C1B65DB-2A2C-4BFF-ABE4-6FBF5D89BA47}" type="datetimeFigureOut">
              <a:rPr lang="en-IN" smtClean="0"/>
              <a:t>22-10-2023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624DA0A-AC74-4EB3-8216-E748A5916D02}" type="slidenum">
              <a:rPr lang="en-IN" smtClean="0"/>
              <a:t>‹#›</a:t>
            </a:fld>
            <a:endParaRPr lang="en-IN"/>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4651996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C1B65DB-2A2C-4BFF-ABE4-6FBF5D89BA47}" type="datetimeFigureOut">
              <a:rPr lang="en-IN" smtClean="0"/>
              <a:t>22-10-2023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624DA0A-AC74-4EB3-8216-E748A5916D02}" type="slidenum">
              <a:rPr lang="en-IN" smtClean="0"/>
              <a:t>‹#›</a:t>
            </a:fld>
            <a:endParaRPr lang="en-IN"/>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1315814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C1B65DB-2A2C-4BFF-ABE4-6FBF5D89BA47}" type="datetimeFigureOut">
              <a:rPr lang="en-IN" smtClean="0"/>
              <a:t>22-10-2023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624DA0A-AC74-4EB3-8216-E748A5916D02}" type="slidenum">
              <a:rPr lang="en-IN" smtClean="0"/>
              <a:t>‹#›</a:t>
            </a:fld>
            <a:endParaRPr lang="en-IN"/>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9469204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C1B65DB-2A2C-4BFF-ABE4-6FBF5D89BA47}" type="datetimeFigureOut">
              <a:rPr lang="en-IN" smtClean="0"/>
              <a:t>22-10-2023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624DA0A-AC74-4EB3-8216-E748A5916D02}" type="slidenum">
              <a:rPr lang="en-IN" smtClean="0"/>
              <a:t>‹#›</a:t>
            </a:fld>
            <a:endParaRPr lang="en-IN"/>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4258286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C1B65DB-2A2C-4BFF-ABE4-6FBF5D89BA47}" type="datetimeFigureOut">
              <a:rPr lang="en-IN" smtClean="0"/>
              <a:t>22-10-2023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8624DA0A-AC74-4EB3-8216-E748A5916D02}" type="slidenum">
              <a:rPr lang="en-IN" smtClean="0"/>
              <a:t>‹#›</a:t>
            </a:fld>
            <a:endParaRPr lang="en-IN"/>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4954350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C1B65DB-2A2C-4BFF-ABE4-6FBF5D89BA47}" type="datetimeFigureOut">
              <a:rPr lang="en-IN" smtClean="0"/>
              <a:t>22-10-2023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8624DA0A-AC74-4EB3-8216-E748A5916D02}" type="slidenum">
              <a:rPr lang="en-IN" smtClean="0"/>
              <a:t>‹#›</a:t>
            </a:fld>
            <a:endParaRPr lang="en-IN"/>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2913269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C1B65DB-2A2C-4BFF-ABE4-6FBF5D89BA47}" type="datetimeFigureOut">
              <a:rPr lang="en-IN" smtClean="0"/>
              <a:t>22-10-2023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8624DA0A-AC74-4EB3-8216-E748A5916D02}" type="slidenum">
              <a:rPr lang="en-IN" smtClean="0"/>
              <a:t>‹#›</a:t>
            </a:fld>
            <a:endParaRPr lang="en-IN"/>
          </a:p>
        </p:txBody>
      </p:sp>
    </p:spTree>
    <p:extLst>
      <p:ext uri="{BB962C8B-B14F-4D97-AF65-F5344CB8AC3E}">
        <p14:creationId xmlns:p14="http://schemas.microsoft.com/office/powerpoint/2010/main" val="23310086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C1B65DB-2A2C-4BFF-ABE4-6FBF5D89BA47}" type="datetimeFigureOut">
              <a:rPr lang="en-IN" smtClean="0"/>
              <a:t>22-10-2023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624DA0A-AC74-4EB3-8216-E748A5916D02}" type="slidenum">
              <a:rPr lang="en-IN" smtClean="0"/>
              <a:t>‹#›</a:t>
            </a:fld>
            <a:endParaRPr lang="en-IN"/>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1027786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DC1B65DB-2A2C-4BFF-ABE4-6FBF5D89BA47}" type="datetimeFigureOut">
              <a:rPr lang="en-IN" smtClean="0"/>
              <a:t>22-10-2023</a:t>
            </a:fld>
            <a:endParaRPr lang="en-IN"/>
          </a:p>
        </p:txBody>
      </p:sp>
      <p:sp>
        <p:nvSpPr>
          <p:cNvPr id="6" name="Footer Placeholder 5"/>
          <p:cNvSpPr>
            <a:spLocks noGrp="1"/>
          </p:cNvSpPr>
          <p:nvPr>
            <p:ph type="ftr" sz="quarter" idx="11"/>
          </p:nvPr>
        </p:nvSpPr>
        <p:spPr>
          <a:xfrm>
            <a:off x="1447382" y="318640"/>
            <a:ext cx="5541004" cy="320931"/>
          </a:xfrm>
        </p:spPr>
        <p:txBody>
          <a:bodyPr/>
          <a:lstStyle/>
          <a:p>
            <a:endParaRPr lang="en-IN"/>
          </a:p>
        </p:txBody>
      </p:sp>
      <p:sp>
        <p:nvSpPr>
          <p:cNvPr id="7" name="Slide Number Placeholder 6"/>
          <p:cNvSpPr>
            <a:spLocks noGrp="1"/>
          </p:cNvSpPr>
          <p:nvPr>
            <p:ph type="sldNum" sz="quarter" idx="12"/>
          </p:nvPr>
        </p:nvSpPr>
        <p:spPr/>
        <p:txBody>
          <a:bodyPr/>
          <a:lstStyle/>
          <a:p>
            <a:fld id="{8624DA0A-AC74-4EB3-8216-E748A5916D02}" type="slidenum">
              <a:rPr lang="en-IN" smtClean="0"/>
              <a:t>‹#›</a:t>
            </a:fld>
            <a:endParaRPr lang="en-IN"/>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9635822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DC1B65DB-2A2C-4BFF-ABE4-6FBF5D89BA47}" type="datetimeFigureOut">
              <a:rPr lang="en-IN" smtClean="0"/>
              <a:t>22-10-2023</a:t>
            </a:fld>
            <a:endParaRPr lang="en-IN"/>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8624DA0A-AC74-4EB3-8216-E748A5916D02}" type="slidenum">
              <a:rPr lang="en-IN" smtClean="0"/>
              <a:t>‹#›</a:t>
            </a:fld>
            <a:endParaRPr lang="en-IN"/>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9731590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jpe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a:extLst>
              <a:ext uri="{FF2B5EF4-FFF2-40B4-BE49-F238E27FC236}">
                <a16:creationId xmlns:a16="http://schemas.microsoft.com/office/drawing/2014/main" id="{B2EF0B6B-BDD5-0FC1-16F0-C07F0B7B55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BB7B5E2C-FB49-0F1E-E8D8-7AE99C032389}"/>
              </a:ext>
            </a:extLst>
          </p:cNvPr>
          <p:cNvSpPr>
            <a:spLocks noGrp="1"/>
          </p:cNvSpPr>
          <p:nvPr>
            <p:ph type="ctrTitle"/>
          </p:nvPr>
        </p:nvSpPr>
        <p:spPr/>
        <p:txBody>
          <a:bodyPr/>
          <a:lstStyle/>
          <a:p>
            <a:pPr algn="ctr"/>
            <a:r>
              <a:rPr lang="en-IN" dirty="0">
                <a:solidFill>
                  <a:schemeClr val="bg1"/>
                </a:solidFill>
              </a:rPr>
              <a:t>One Stop Solution(OSS)</a:t>
            </a:r>
          </a:p>
        </p:txBody>
      </p:sp>
      <p:sp>
        <p:nvSpPr>
          <p:cNvPr id="3" name="Subtitle 2">
            <a:extLst>
              <a:ext uri="{FF2B5EF4-FFF2-40B4-BE49-F238E27FC236}">
                <a16:creationId xmlns:a16="http://schemas.microsoft.com/office/drawing/2014/main" id="{850384A8-E6AE-3860-2DA1-1D44059BEC3B}"/>
              </a:ext>
            </a:extLst>
          </p:cNvPr>
          <p:cNvSpPr>
            <a:spLocks noGrp="1"/>
          </p:cNvSpPr>
          <p:nvPr>
            <p:ph type="subTitle" idx="1"/>
          </p:nvPr>
        </p:nvSpPr>
        <p:spPr>
          <a:xfrm>
            <a:off x="2417780" y="3531204"/>
            <a:ext cx="8637072" cy="2408420"/>
          </a:xfrm>
        </p:spPr>
        <p:txBody>
          <a:bodyPr>
            <a:normAutofit/>
          </a:bodyPr>
          <a:lstStyle/>
          <a:p>
            <a:pPr algn="ctr"/>
            <a:r>
              <a:rPr lang="en-IN" dirty="0">
                <a:solidFill>
                  <a:schemeClr val="bg1"/>
                </a:solidFill>
              </a:rPr>
              <a:t>Team Name: SP</a:t>
            </a:r>
          </a:p>
          <a:p>
            <a:pPr algn="ctr"/>
            <a:r>
              <a:rPr lang="en-IN" dirty="0">
                <a:solidFill>
                  <a:schemeClr val="bg1"/>
                </a:solidFill>
              </a:rPr>
              <a:t>Team members: Priyanka Sanjay Madekar</a:t>
            </a:r>
          </a:p>
          <a:p>
            <a:pPr algn="ctr"/>
            <a:r>
              <a:rPr lang="en-IN" dirty="0">
                <a:solidFill>
                  <a:schemeClr val="bg1"/>
                </a:solidFill>
              </a:rPr>
              <a:t>                           Sakshi Chandrakant Shinde</a:t>
            </a:r>
          </a:p>
          <a:p>
            <a:pPr algn="ctr"/>
            <a:r>
              <a:rPr lang="en-IN" dirty="0">
                <a:solidFill>
                  <a:schemeClr val="bg1"/>
                </a:solidFill>
              </a:rPr>
              <a:t>Track: OPEN INNOVATION</a:t>
            </a:r>
          </a:p>
        </p:txBody>
      </p:sp>
    </p:spTree>
    <p:extLst>
      <p:ext uri="{BB962C8B-B14F-4D97-AF65-F5344CB8AC3E}">
        <p14:creationId xmlns:p14="http://schemas.microsoft.com/office/powerpoint/2010/main" val="31940882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A602EDD6-07F5-9A48-0666-C2879F4AFA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37322"/>
            <a:ext cx="12192000" cy="727146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D4E079D-C847-FC26-6BB0-89D20AD707A2}"/>
              </a:ext>
            </a:extLst>
          </p:cNvPr>
          <p:cNvSpPr>
            <a:spLocks noGrp="1"/>
          </p:cNvSpPr>
          <p:nvPr>
            <p:ph type="title"/>
          </p:nvPr>
        </p:nvSpPr>
        <p:spPr/>
        <p:txBody>
          <a:bodyPr>
            <a:normAutofit/>
          </a:bodyPr>
          <a:lstStyle/>
          <a:p>
            <a:r>
              <a:rPr lang="en-IN" sz="4000" dirty="0">
                <a:solidFill>
                  <a:schemeClr val="bg1"/>
                </a:solidFill>
              </a:rPr>
              <a:t>CatLog</a:t>
            </a:r>
          </a:p>
        </p:txBody>
      </p:sp>
      <p:graphicFrame>
        <p:nvGraphicFramePr>
          <p:cNvPr id="7" name="Content Placeholder 6">
            <a:extLst>
              <a:ext uri="{FF2B5EF4-FFF2-40B4-BE49-F238E27FC236}">
                <a16:creationId xmlns:a16="http://schemas.microsoft.com/office/drawing/2014/main" id="{C26D38F3-32BE-8A28-0EA1-C7AD7534C12D}"/>
              </a:ext>
            </a:extLst>
          </p:cNvPr>
          <p:cNvGraphicFramePr>
            <a:graphicFrameLocks noGrp="1"/>
          </p:cNvGraphicFramePr>
          <p:nvPr>
            <p:ph idx="1"/>
            <p:extLst>
              <p:ext uri="{D42A27DB-BD31-4B8C-83A1-F6EECF244321}">
                <p14:modId xmlns:p14="http://schemas.microsoft.com/office/powerpoint/2010/main" val="548441838"/>
              </p:ext>
            </p:extLst>
          </p:nvPr>
        </p:nvGraphicFramePr>
        <p:xfrm>
          <a:off x="1450975" y="2016125"/>
          <a:ext cx="9604374" cy="2966720"/>
        </p:xfrm>
        <a:graphic>
          <a:graphicData uri="http://schemas.openxmlformats.org/drawingml/2006/table">
            <a:tbl>
              <a:tblPr firstRow="1" bandRow="1">
                <a:tableStyleId>{5C22544A-7EE6-4342-B048-85BDC9FD1C3A}</a:tableStyleId>
              </a:tblPr>
              <a:tblGrid>
                <a:gridCol w="854903">
                  <a:extLst>
                    <a:ext uri="{9D8B030D-6E8A-4147-A177-3AD203B41FA5}">
                      <a16:colId xmlns:a16="http://schemas.microsoft.com/office/drawing/2014/main" val="1783650792"/>
                    </a:ext>
                  </a:extLst>
                </a:gridCol>
                <a:gridCol w="6671145">
                  <a:extLst>
                    <a:ext uri="{9D8B030D-6E8A-4147-A177-3AD203B41FA5}">
                      <a16:colId xmlns:a16="http://schemas.microsoft.com/office/drawing/2014/main" val="2566557801"/>
                    </a:ext>
                  </a:extLst>
                </a:gridCol>
                <a:gridCol w="2078326">
                  <a:extLst>
                    <a:ext uri="{9D8B030D-6E8A-4147-A177-3AD203B41FA5}">
                      <a16:colId xmlns:a16="http://schemas.microsoft.com/office/drawing/2014/main" val="3611400564"/>
                    </a:ext>
                  </a:extLst>
                </a:gridCol>
              </a:tblGrid>
              <a:tr h="370840">
                <a:tc>
                  <a:txBody>
                    <a:bodyPr/>
                    <a:lstStyle/>
                    <a:p>
                      <a:r>
                        <a:rPr lang="en-IN" dirty="0"/>
                        <a:t>S.No</a:t>
                      </a:r>
                    </a:p>
                  </a:txBody>
                  <a:tcPr/>
                </a:tc>
                <a:tc>
                  <a:txBody>
                    <a:bodyPr/>
                    <a:lstStyle/>
                    <a:p>
                      <a:r>
                        <a:rPr lang="en-IN" dirty="0"/>
                        <a:t>Label</a:t>
                      </a:r>
                    </a:p>
                  </a:txBody>
                  <a:tcPr/>
                </a:tc>
                <a:tc>
                  <a:txBody>
                    <a:bodyPr/>
                    <a:lstStyle/>
                    <a:p>
                      <a:r>
                        <a:rPr lang="en-IN" dirty="0"/>
                        <a:t>Page no.</a:t>
                      </a:r>
                    </a:p>
                  </a:txBody>
                  <a:tcPr/>
                </a:tc>
                <a:extLst>
                  <a:ext uri="{0D108BD9-81ED-4DB2-BD59-A6C34878D82A}">
                    <a16:rowId xmlns:a16="http://schemas.microsoft.com/office/drawing/2014/main" val="2470903087"/>
                  </a:ext>
                </a:extLst>
              </a:tr>
              <a:tr h="370840">
                <a:tc>
                  <a:txBody>
                    <a:bodyPr/>
                    <a:lstStyle/>
                    <a:p>
                      <a:r>
                        <a:rPr lang="en-IN" dirty="0"/>
                        <a:t>1</a:t>
                      </a:r>
                    </a:p>
                  </a:txBody>
                  <a:tcPr/>
                </a:tc>
                <a:tc>
                  <a:txBody>
                    <a:bodyPr/>
                    <a:lstStyle/>
                    <a:p>
                      <a:r>
                        <a:rPr lang="en-IN" dirty="0"/>
                        <a:t>Problem Statement</a:t>
                      </a:r>
                    </a:p>
                  </a:txBody>
                  <a:tcPr/>
                </a:tc>
                <a:tc>
                  <a:txBody>
                    <a:bodyPr/>
                    <a:lstStyle/>
                    <a:p>
                      <a:r>
                        <a:rPr lang="en-IN" dirty="0"/>
                        <a:t>3</a:t>
                      </a:r>
                    </a:p>
                  </a:txBody>
                  <a:tcPr/>
                </a:tc>
                <a:extLst>
                  <a:ext uri="{0D108BD9-81ED-4DB2-BD59-A6C34878D82A}">
                    <a16:rowId xmlns:a16="http://schemas.microsoft.com/office/drawing/2014/main" val="1178855128"/>
                  </a:ext>
                </a:extLst>
              </a:tr>
              <a:tr h="370840">
                <a:tc>
                  <a:txBody>
                    <a:bodyPr/>
                    <a:lstStyle/>
                    <a:p>
                      <a:r>
                        <a:rPr lang="en-IN" dirty="0"/>
                        <a:t>2</a:t>
                      </a:r>
                    </a:p>
                  </a:txBody>
                  <a:tcPr/>
                </a:tc>
                <a:tc>
                  <a:txBody>
                    <a:bodyPr/>
                    <a:lstStyle/>
                    <a:p>
                      <a:r>
                        <a:rPr lang="en-IN" dirty="0"/>
                        <a:t>Our Idea</a:t>
                      </a:r>
                    </a:p>
                  </a:txBody>
                  <a:tcPr/>
                </a:tc>
                <a:tc>
                  <a:txBody>
                    <a:bodyPr/>
                    <a:lstStyle/>
                    <a:p>
                      <a:r>
                        <a:rPr lang="en-IN" dirty="0"/>
                        <a:t>4</a:t>
                      </a:r>
                    </a:p>
                  </a:txBody>
                  <a:tcPr/>
                </a:tc>
                <a:extLst>
                  <a:ext uri="{0D108BD9-81ED-4DB2-BD59-A6C34878D82A}">
                    <a16:rowId xmlns:a16="http://schemas.microsoft.com/office/drawing/2014/main" val="2747306509"/>
                  </a:ext>
                </a:extLst>
              </a:tr>
              <a:tr h="370840">
                <a:tc>
                  <a:txBody>
                    <a:bodyPr/>
                    <a:lstStyle/>
                    <a:p>
                      <a:r>
                        <a:rPr lang="en-IN" dirty="0"/>
                        <a:t>3</a:t>
                      </a:r>
                    </a:p>
                  </a:txBody>
                  <a:tcPr/>
                </a:tc>
                <a:tc>
                  <a:txBody>
                    <a:bodyPr/>
                    <a:lstStyle/>
                    <a:p>
                      <a:r>
                        <a:rPr lang="en-IN" dirty="0"/>
                        <a:t>Blind Spots</a:t>
                      </a:r>
                    </a:p>
                  </a:txBody>
                  <a:tcPr/>
                </a:tc>
                <a:tc>
                  <a:txBody>
                    <a:bodyPr/>
                    <a:lstStyle/>
                    <a:p>
                      <a:r>
                        <a:rPr lang="en-IN" dirty="0"/>
                        <a:t>5</a:t>
                      </a:r>
                    </a:p>
                  </a:txBody>
                  <a:tcPr/>
                </a:tc>
                <a:extLst>
                  <a:ext uri="{0D108BD9-81ED-4DB2-BD59-A6C34878D82A}">
                    <a16:rowId xmlns:a16="http://schemas.microsoft.com/office/drawing/2014/main" val="2664225677"/>
                  </a:ext>
                </a:extLst>
              </a:tr>
              <a:tr h="370840">
                <a:tc>
                  <a:txBody>
                    <a:bodyPr/>
                    <a:lstStyle/>
                    <a:p>
                      <a:r>
                        <a:rPr lang="en-IN" dirty="0"/>
                        <a:t>4</a:t>
                      </a:r>
                    </a:p>
                  </a:txBody>
                  <a:tcPr/>
                </a:tc>
                <a:tc>
                  <a:txBody>
                    <a:bodyPr/>
                    <a:lstStyle/>
                    <a:p>
                      <a:r>
                        <a:rPr lang="en-IN" dirty="0"/>
                        <a:t>Air Quality &amp; Weather Prediction</a:t>
                      </a:r>
                    </a:p>
                  </a:txBody>
                  <a:tcPr/>
                </a:tc>
                <a:tc>
                  <a:txBody>
                    <a:bodyPr/>
                    <a:lstStyle/>
                    <a:p>
                      <a:r>
                        <a:rPr lang="en-IN" dirty="0"/>
                        <a:t>6</a:t>
                      </a:r>
                    </a:p>
                  </a:txBody>
                  <a:tcPr/>
                </a:tc>
                <a:extLst>
                  <a:ext uri="{0D108BD9-81ED-4DB2-BD59-A6C34878D82A}">
                    <a16:rowId xmlns:a16="http://schemas.microsoft.com/office/drawing/2014/main" val="2361165333"/>
                  </a:ext>
                </a:extLst>
              </a:tr>
              <a:tr h="370840">
                <a:tc>
                  <a:txBody>
                    <a:bodyPr/>
                    <a:lstStyle/>
                    <a:p>
                      <a:r>
                        <a:rPr lang="en-IN" dirty="0"/>
                        <a:t>5</a:t>
                      </a:r>
                    </a:p>
                  </a:txBody>
                  <a:tcPr/>
                </a:tc>
                <a:tc>
                  <a:txBody>
                    <a:bodyPr/>
                    <a:lstStyle/>
                    <a:p>
                      <a:r>
                        <a:rPr lang="en-IN" dirty="0"/>
                        <a:t>Traffic Volume</a:t>
                      </a:r>
                    </a:p>
                  </a:txBody>
                  <a:tcPr/>
                </a:tc>
                <a:tc>
                  <a:txBody>
                    <a:bodyPr/>
                    <a:lstStyle/>
                    <a:p>
                      <a:r>
                        <a:rPr lang="en-IN" dirty="0"/>
                        <a:t>7</a:t>
                      </a:r>
                    </a:p>
                  </a:txBody>
                  <a:tcPr/>
                </a:tc>
                <a:extLst>
                  <a:ext uri="{0D108BD9-81ED-4DB2-BD59-A6C34878D82A}">
                    <a16:rowId xmlns:a16="http://schemas.microsoft.com/office/drawing/2014/main" val="1065108254"/>
                  </a:ext>
                </a:extLst>
              </a:tr>
              <a:tr h="370840">
                <a:tc>
                  <a:txBody>
                    <a:bodyPr/>
                    <a:lstStyle/>
                    <a:p>
                      <a:r>
                        <a:rPr lang="en-IN" dirty="0"/>
                        <a:t>6</a:t>
                      </a:r>
                    </a:p>
                  </a:txBody>
                  <a:tcPr/>
                </a:tc>
                <a:tc>
                  <a:txBody>
                    <a:bodyPr/>
                    <a:lstStyle/>
                    <a:p>
                      <a:r>
                        <a:rPr lang="en-IN" dirty="0"/>
                        <a:t>Recommendations </a:t>
                      </a:r>
                    </a:p>
                  </a:txBody>
                  <a:tcPr/>
                </a:tc>
                <a:tc>
                  <a:txBody>
                    <a:bodyPr/>
                    <a:lstStyle/>
                    <a:p>
                      <a:r>
                        <a:rPr lang="en-IN" dirty="0"/>
                        <a:t>8</a:t>
                      </a:r>
                    </a:p>
                  </a:txBody>
                  <a:tcPr/>
                </a:tc>
                <a:extLst>
                  <a:ext uri="{0D108BD9-81ED-4DB2-BD59-A6C34878D82A}">
                    <a16:rowId xmlns:a16="http://schemas.microsoft.com/office/drawing/2014/main" val="3691665961"/>
                  </a:ext>
                </a:extLst>
              </a:tr>
              <a:tr h="370840">
                <a:tc>
                  <a:txBody>
                    <a:bodyPr/>
                    <a:lstStyle/>
                    <a:p>
                      <a:r>
                        <a:rPr lang="en-IN" dirty="0"/>
                        <a:t>7</a:t>
                      </a:r>
                    </a:p>
                  </a:txBody>
                  <a:tcPr/>
                </a:tc>
                <a:tc>
                  <a:txBody>
                    <a:bodyPr/>
                    <a:lstStyle/>
                    <a:p>
                      <a:r>
                        <a:rPr lang="en-IN" dirty="0"/>
                        <a:t>Gallery</a:t>
                      </a:r>
                    </a:p>
                  </a:txBody>
                  <a:tcPr/>
                </a:tc>
                <a:tc>
                  <a:txBody>
                    <a:bodyPr/>
                    <a:lstStyle/>
                    <a:p>
                      <a:r>
                        <a:rPr lang="en-IN" dirty="0"/>
                        <a:t>9</a:t>
                      </a:r>
                    </a:p>
                  </a:txBody>
                  <a:tcPr/>
                </a:tc>
                <a:extLst>
                  <a:ext uri="{0D108BD9-81ED-4DB2-BD59-A6C34878D82A}">
                    <a16:rowId xmlns:a16="http://schemas.microsoft.com/office/drawing/2014/main" val="3681469388"/>
                  </a:ext>
                </a:extLst>
              </a:tr>
            </a:tbl>
          </a:graphicData>
        </a:graphic>
      </p:graphicFrame>
    </p:spTree>
    <p:extLst>
      <p:ext uri="{BB962C8B-B14F-4D97-AF65-F5344CB8AC3E}">
        <p14:creationId xmlns:p14="http://schemas.microsoft.com/office/powerpoint/2010/main" val="33805564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FC1635F8-C218-84E3-F336-9966CA46CE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731934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D3E3026-78B2-3B65-8719-B51C8EDFBD95}"/>
              </a:ext>
            </a:extLst>
          </p:cNvPr>
          <p:cNvSpPr>
            <a:spLocks noGrp="1"/>
          </p:cNvSpPr>
          <p:nvPr>
            <p:ph type="title"/>
          </p:nvPr>
        </p:nvSpPr>
        <p:spPr>
          <a:xfrm>
            <a:off x="3566627" y="1918420"/>
            <a:ext cx="9603275" cy="1049235"/>
          </a:xfrm>
        </p:spPr>
        <p:txBody>
          <a:bodyPr/>
          <a:lstStyle/>
          <a:p>
            <a:r>
              <a:rPr lang="en-IN" dirty="0">
                <a:solidFill>
                  <a:schemeClr val="bg1"/>
                </a:solidFill>
              </a:rPr>
              <a:t>Problem statement</a:t>
            </a:r>
          </a:p>
        </p:txBody>
      </p:sp>
      <p:sp>
        <p:nvSpPr>
          <p:cNvPr id="3" name="Content Placeholder 2">
            <a:extLst>
              <a:ext uri="{FF2B5EF4-FFF2-40B4-BE49-F238E27FC236}">
                <a16:creationId xmlns:a16="http://schemas.microsoft.com/office/drawing/2014/main" id="{41EF7FD0-5C5C-956D-C542-7852BF3DF236}"/>
              </a:ext>
            </a:extLst>
          </p:cNvPr>
          <p:cNvSpPr>
            <a:spLocks noGrp="1"/>
          </p:cNvSpPr>
          <p:nvPr>
            <p:ph idx="1"/>
          </p:nvPr>
        </p:nvSpPr>
        <p:spPr>
          <a:xfrm>
            <a:off x="1469940" y="2017030"/>
            <a:ext cx="9603275" cy="3450613"/>
          </a:xfrm>
        </p:spPr>
        <p:txBody>
          <a:bodyPr>
            <a:normAutofit/>
          </a:bodyPr>
          <a:lstStyle/>
          <a:p>
            <a:endParaRPr lang="en-US" dirty="0">
              <a:solidFill>
                <a:schemeClr val="accent1">
                  <a:lumMod val="60000"/>
                  <a:lumOff val="40000"/>
                </a:schemeClr>
              </a:solidFill>
            </a:endParaRPr>
          </a:p>
          <a:p>
            <a:endParaRPr lang="en-US" dirty="0">
              <a:solidFill>
                <a:schemeClr val="bg1">
                  <a:lumMod val="95000"/>
                </a:schemeClr>
              </a:solidFill>
            </a:endParaRPr>
          </a:p>
          <a:p>
            <a:pPr marL="0" indent="0">
              <a:buNone/>
            </a:pPr>
            <a:r>
              <a:rPr lang="en-US" dirty="0">
                <a:solidFill>
                  <a:schemeClr val="bg1">
                    <a:lumMod val="95000"/>
                  </a:schemeClr>
                </a:solidFill>
              </a:rPr>
              <a:t>This open innovation challenge invites participants from diverse backgrounds to unleash their creativity and propose transformative solutions that transcend traditional notions of transportation. The goal is to reimagine and redefine global mobility, addressing not only safety concerns but also the broader environmental impact. Participants are encouraged to think beyond conventional boundaries and contribute ideas that can revolutionize the way we move and connect</a:t>
            </a:r>
            <a:endParaRPr lang="en-IN" dirty="0">
              <a:solidFill>
                <a:schemeClr val="bg1">
                  <a:lumMod val="95000"/>
                </a:schemeClr>
              </a:solidFill>
            </a:endParaRPr>
          </a:p>
        </p:txBody>
      </p:sp>
    </p:spTree>
    <p:extLst>
      <p:ext uri="{BB962C8B-B14F-4D97-AF65-F5344CB8AC3E}">
        <p14:creationId xmlns:p14="http://schemas.microsoft.com/office/powerpoint/2010/main" val="34338515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a:extLst>
              <a:ext uri="{FF2B5EF4-FFF2-40B4-BE49-F238E27FC236}">
                <a16:creationId xmlns:a16="http://schemas.microsoft.com/office/drawing/2014/main" id="{474A6769-B3BF-390A-674A-964F74E6314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704088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3177B32C-EFD2-5A1F-E45A-4BD6DA0A3BD1}"/>
              </a:ext>
            </a:extLst>
          </p:cNvPr>
          <p:cNvSpPr>
            <a:spLocks noGrp="1"/>
          </p:cNvSpPr>
          <p:nvPr>
            <p:ph type="title"/>
          </p:nvPr>
        </p:nvSpPr>
        <p:spPr>
          <a:xfrm>
            <a:off x="1451579" y="1391655"/>
            <a:ext cx="9603275" cy="1049235"/>
          </a:xfrm>
        </p:spPr>
        <p:txBody>
          <a:bodyPr/>
          <a:lstStyle/>
          <a:p>
            <a:r>
              <a:rPr lang="en-IN" dirty="0">
                <a:solidFill>
                  <a:schemeClr val="bg1"/>
                </a:solidFill>
              </a:rPr>
              <a:t>Our idea</a:t>
            </a:r>
          </a:p>
        </p:txBody>
      </p:sp>
      <p:sp>
        <p:nvSpPr>
          <p:cNvPr id="3" name="Content Placeholder 2">
            <a:extLst>
              <a:ext uri="{FF2B5EF4-FFF2-40B4-BE49-F238E27FC236}">
                <a16:creationId xmlns:a16="http://schemas.microsoft.com/office/drawing/2014/main" id="{298A20BB-A022-D13C-B0F1-8FE6C10F7D18}"/>
              </a:ext>
            </a:extLst>
          </p:cNvPr>
          <p:cNvSpPr>
            <a:spLocks noGrp="1"/>
          </p:cNvSpPr>
          <p:nvPr>
            <p:ph idx="1"/>
          </p:nvPr>
        </p:nvSpPr>
        <p:spPr/>
        <p:txBody>
          <a:bodyPr/>
          <a:lstStyle/>
          <a:p>
            <a:pPr marL="0" indent="0">
              <a:buNone/>
            </a:pPr>
            <a:endParaRPr lang="en-US" dirty="0">
              <a:solidFill>
                <a:schemeClr val="bg1"/>
              </a:solidFill>
              <a:latin typeface="Roboto" panose="02000000000000000000" pitchFamily="2" charset="0"/>
            </a:endParaRPr>
          </a:p>
          <a:p>
            <a:pPr marL="0" indent="0">
              <a:buNone/>
            </a:pPr>
            <a:r>
              <a:rPr lang="en-US" b="0" i="0" dirty="0">
                <a:solidFill>
                  <a:schemeClr val="bg1"/>
                </a:solidFill>
                <a:effectLst/>
                <a:latin typeface="Roboto" panose="02000000000000000000" pitchFamily="2" charset="0"/>
              </a:rPr>
              <a:t>blind spots on the road to prevent accidents – those tricky areas where drivers can't see. It also checks the air pollution, letting us know if the air is clean or if there's pollution. When it comes to the weather, it predicts what it's going to be like so you can plan your day. And for areas where they might need better water routes, it gives suggestions. It's like having a helpful buddy</a:t>
            </a:r>
            <a:endParaRPr lang="en-US" b="0" i="0" dirty="0">
              <a:solidFill>
                <a:schemeClr val="bg1"/>
              </a:solidFill>
              <a:effectLst/>
              <a:latin typeface="Söhne"/>
            </a:endParaRPr>
          </a:p>
        </p:txBody>
      </p:sp>
    </p:spTree>
    <p:extLst>
      <p:ext uri="{BB962C8B-B14F-4D97-AF65-F5344CB8AC3E}">
        <p14:creationId xmlns:p14="http://schemas.microsoft.com/office/powerpoint/2010/main" val="31540277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DC31558D-BEAD-A340-5A36-F031F893BF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9DA9C75F-6015-5CCD-DD33-955753DC9C28}"/>
              </a:ext>
            </a:extLst>
          </p:cNvPr>
          <p:cNvSpPr>
            <a:spLocks noGrp="1"/>
          </p:cNvSpPr>
          <p:nvPr>
            <p:ph type="title"/>
          </p:nvPr>
        </p:nvSpPr>
        <p:spPr/>
        <p:txBody>
          <a:bodyPr/>
          <a:lstStyle/>
          <a:p>
            <a:r>
              <a:rPr lang="en-IN" dirty="0">
                <a:solidFill>
                  <a:schemeClr val="bg1"/>
                </a:solidFill>
              </a:rPr>
              <a:t>Blind spots</a:t>
            </a:r>
          </a:p>
        </p:txBody>
      </p:sp>
      <p:sp>
        <p:nvSpPr>
          <p:cNvPr id="3" name="Content Placeholder 2">
            <a:extLst>
              <a:ext uri="{FF2B5EF4-FFF2-40B4-BE49-F238E27FC236}">
                <a16:creationId xmlns:a16="http://schemas.microsoft.com/office/drawing/2014/main" id="{45C8433B-7440-E959-894F-386798B71064}"/>
              </a:ext>
            </a:extLst>
          </p:cNvPr>
          <p:cNvSpPr>
            <a:spLocks noGrp="1"/>
          </p:cNvSpPr>
          <p:nvPr>
            <p:ph idx="1"/>
          </p:nvPr>
        </p:nvSpPr>
        <p:spPr/>
        <p:txBody>
          <a:bodyPr>
            <a:normAutofit/>
          </a:bodyPr>
          <a:lstStyle/>
          <a:p>
            <a:pPr marL="342900" lvl="0" indent="-342900">
              <a:buFont typeface="+mj-lt"/>
              <a:buAutoNum type="arabicPeriod"/>
            </a:pPr>
            <a:r>
              <a:rPr lang="en-US" sz="2400" dirty="0">
                <a:solidFill>
                  <a:schemeClr val="bg1"/>
                </a:solidFill>
                <a:effectLst/>
                <a:latin typeface="Arial" panose="020B0604020202020204" pitchFamily="34" charset="0"/>
                <a:ea typeface="Calibri" panose="020F0502020204030204" pitchFamily="34" charset="0"/>
                <a:cs typeface="Times New Roman" panose="02020603050405020304" pitchFamily="18" charset="0"/>
              </a:rPr>
              <a:t>It watches out for blind spots on the road to prevent accidents – those tricky areas where drivers can't see</a:t>
            </a:r>
            <a:endParaRPr lang="en-IN" sz="2400" dirty="0">
              <a:solidFill>
                <a:schemeClr val="bg1"/>
              </a:solidFill>
              <a:effectLst/>
              <a:latin typeface="Arial" panose="020B0604020202020204" pitchFamily="34" charset="0"/>
              <a:ea typeface="Calibri" panose="020F0502020204030204" pitchFamily="34" charset="0"/>
              <a:cs typeface="Times New Roman" panose="02020603050405020304" pitchFamily="18" charset="0"/>
            </a:endParaRPr>
          </a:p>
          <a:p>
            <a:pPr marL="342900" lvl="0" indent="-342900">
              <a:buFont typeface="+mj-lt"/>
              <a:buAutoNum type="arabicPeriod"/>
            </a:pPr>
            <a:r>
              <a:rPr lang="en-US" sz="2400" dirty="0">
                <a:solidFill>
                  <a:schemeClr val="bg1"/>
                </a:solidFill>
                <a:effectLst/>
                <a:latin typeface="Arial" panose="020B0604020202020204" pitchFamily="34" charset="0"/>
                <a:ea typeface="Calibri" panose="020F0502020204030204" pitchFamily="34" charset="0"/>
                <a:cs typeface="Times New Roman" panose="02020603050405020304" pitchFamily="18" charset="0"/>
              </a:rPr>
              <a:t>When travelling, for example from Mumbai to Pune it may tell where the blind spots are located</a:t>
            </a:r>
          </a:p>
          <a:p>
            <a:pPr marL="342900" lvl="0" indent="-342900">
              <a:buFont typeface="+mj-lt"/>
              <a:buAutoNum type="arabicPeriod"/>
            </a:pPr>
            <a:r>
              <a:rPr lang="en-US" sz="2400" dirty="0">
                <a:solidFill>
                  <a:schemeClr val="bg1"/>
                </a:solidFill>
                <a:latin typeface="Arial" panose="020B0604020202020204" pitchFamily="34" charset="0"/>
                <a:ea typeface="Calibri" panose="020F0502020204030204" pitchFamily="34" charset="0"/>
                <a:cs typeface="Times New Roman" panose="02020603050405020304" pitchFamily="18" charset="0"/>
              </a:rPr>
              <a:t>It  uses random regressor model for prediction</a:t>
            </a:r>
            <a:endParaRPr lang="en-US" sz="2400" dirty="0">
              <a:solidFill>
                <a:schemeClr val="bg1"/>
              </a:solidFill>
              <a:effectLst/>
              <a:latin typeface="Arial" panose="020B0604020202020204" pitchFamily="34" charset="0"/>
              <a:ea typeface="Calibri" panose="020F0502020204030204" pitchFamily="34" charset="0"/>
              <a:cs typeface="Times New Roman" panose="02020603050405020304" pitchFamily="18" charset="0"/>
            </a:endParaRPr>
          </a:p>
          <a:p>
            <a:pPr marL="342900" lvl="0" indent="-342900">
              <a:buFont typeface="+mj-lt"/>
              <a:buAutoNum type="arabicPeriod"/>
            </a:pPr>
            <a:r>
              <a:rPr lang="en-US" sz="2400" dirty="0">
                <a:solidFill>
                  <a:schemeClr val="bg1"/>
                </a:solidFill>
                <a:effectLst/>
                <a:latin typeface="Arial" panose="020B0604020202020204" pitchFamily="34" charset="0"/>
                <a:ea typeface="Calibri" panose="020F0502020204030204" pitchFamily="34" charset="0"/>
                <a:cs typeface="Times New Roman" panose="02020603050405020304" pitchFamily="18" charset="0"/>
              </a:rPr>
              <a:t>0 is for “No blind spot” and 1 for “Blind Spot present”</a:t>
            </a:r>
          </a:p>
          <a:p>
            <a:pPr marL="0" lvl="0" indent="0">
              <a:buNone/>
            </a:pPr>
            <a:endParaRPr lang="en-IN" sz="2400" dirty="0">
              <a:solidFill>
                <a:schemeClr val="bg1"/>
              </a:solidFill>
              <a:effectLst/>
              <a:latin typeface="Arial" panose="020B0604020202020204" pitchFamily="34" charset="0"/>
              <a:ea typeface="Calibri" panose="020F0502020204030204" pitchFamily="34" charset="0"/>
              <a:cs typeface="Times New Roman" panose="02020603050405020304" pitchFamily="18" charset="0"/>
            </a:endParaRPr>
          </a:p>
          <a:p>
            <a:pPr marL="0" indent="0">
              <a:buNone/>
            </a:pPr>
            <a:endParaRPr lang="en-IN" sz="2400" dirty="0">
              <a:solidFill>
                <a:schemeClr val="bg1"/>
              </a:solidFill>
            </a:endParaRPr>
          </a:p>
        </p:txBody>
      </p:sp>
      <p:sp>
        <p:nvSpPr>
          <p:cNvPr id="4" name="Rectangle 1">
            <a:extLst>
              <a:ext uri="{FF2B5EF4-FFF2-40B4-BE49-F238E27FC236}">
                <a16:creationId xmlns:a16="http://schemas.microsoft.com/office/drawing/2014/main" id="{AA12C1C4-879A-B306-3CE5-C109685269CA}"/>
              </a:ext>
            </a:extLst>
          </p:cNvPr>
          <p:cNvSpPr>
            <a:spLocks noChangeArrowheads="1"/>
          </p:cNvSpPr>
          <p:nvPr/>
        </p:nvSpPr>
        <p:spPr bwMode="auto">
          <a:xfrm>
            <a:off x="254000" y="254000"/>
            <a:ext cx="2286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chemeClr val="tx1"/>
                </a:solidFill>
                <a:effectLst/>
                <a:latin typeface="Roboto" panose="02000000000000000000" pitchFamily="2" charset="0"/>
              </a:rPr>
              <a:t>GridSearch CV</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94F023BA-D2BA-6E86-736C-552DA7D9663C}"/>
              </a:ext>
            </a:extLst>
          </p:cNvPr>
          <p:cNvSpPr>
            <a:spLocks noChangeArrowheads="1"/>
          </p:cNvSpPr>
          <p:nvPr/>
        </p:nvSpPr>
        <p:spPr bwMode="auto">
          <a:xfrm>
            <a:off x="254000" y="254000"/>
            <a:ext cx="635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chemeClr val="tx1"/>
                </a:solidFill>
                <a:effectLst/>
                <a:latin typeface="Roboto" panose="02000000000000000000" pitchFamily="2" charset="0"/>
              </a:rPr>
              <a:t>Send message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chemeClr val="tx1"/>
                </a:solidFill>
                <a:effectLst/>
                <a:latin typeface="Roboto" panose="02000000000000000000" pitchFamily="2" charset="0"/>
              </a:rPr>
              <a:t>Checking who can access file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 name="Rectangle 3">
            <a:extLst>
              <a:ext uri="{FF2B5EF4-FFF2-40B4-BE49-F238E27FC236}">
                <a16:creationId xmlns:a16="http://schemas.microsoft.com/office/drawing/2014/main" id="{06560DEE-3430-64D7-68F2-9C21978A2209}"/>
              </a:ext>
            </a:extLst>
          </p:cNvPr>
          <p:cNvSpPr>
            <a:spLocks noChangeArrowheads="1"/>
          </p:cNvSpPr>
          <p:nvPr/>
        </p:nvSpPr>
        <p:spPr bwMode="auto">
          <a:xfrm>
            <a:off x="254000" y="254000"/>
            <a:ext cx="20955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45720" rIns="0" bIns="45720" numCol="1" anchor="ctr" anchorCtr="0" compatLnSpc="1">
            <a:prstTxWarp prst="textNoShape">
              <a:avLst/>
            </a:prstTxWarp>
            <a:spAutoFit/>
          </a:bodyPr>
          <a:lstStyle/>
          <a:p>
            <a:endParaRPr lang="en-IN"/>
          </a:p>
        </p:txBody>
      </p:sp>
      <p:sp>
        <p:nvSpPr>
          <p:cNvPr id="7" name="Rectangle 4">
            <a:extLst>
              <a:ext uri="{FF2B5EF4-FFF2-40B4-BE49-F238E27FC236}">
                <a16:creationId xmlns:a16="http://schemas.microsoft.com/office/drawing/2014/main" id="{00F1D729-7595-2BCE-DF87-BF99F000A408}"/>
              </a:ext>
            </a:extLst>
          </p:cNvPr>
          <p:cNvSpPr>
            <a:spLocks noChangeArrowheads="1"/>
          </p:cNvSpPr>
          <p:nvPr/>
        </p:nvSpPr>
        <p:spPr bwMode="auto">
          <a:xfrm>
            <a:off x="254000" y="254000"/>
            <a:ext cx="20955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45720" rIns="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br>
              <a:rPr kumimoji="0" lang="en-US" altLang="en-US" sz="900" b="0" i="0" u="none" strike="noStrike" cap="none" normalizeH="0" baseline="0">
                <a:ln>
                  <a:noFill/>
                </a:ln>
                <a:solidFill>
                  <a:srgbClr val="FFFFFF"/>
                </a:solidFill>
                <a:effectLst/>
                <a:latin typeface="Roboto" panose="02000000000000000000" pitchFamily="2"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 name="Rectangle 5">
            <a:extLst>
              <a:ext uri="{FF2B5EF4-FFF2-40B4-BE49-F238E27FC236}">
                <a16:creationId xmlns:a16="http://schemas.microsoft.com/office/drawing/2014/main" id="{9CA92B2A-B5DD-C3C8-332B-7A5EE5230132}"/>
              </a:ext>
            </a:extLst>
          </p:cNvPr>
          <p:cNvSpPr>
            <a:spLocks noChangeArrowheads="1"/>
          </p:cNvSpPr>
          <p:nvPr/>
        </p:nvSpPr>
        <p:spPr bwMode="auto">
          <a:xfrm>
            <a:off x="254000" y="254000"/>
            <a:ext cx="2286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chemeClr val="tx1"/>
                </a:solidFill>
                <a:effectLst/>
                <a:latin typeface="Roboto" panose="02000000000000000000" pitchFamily="2" charset="0"/>
              </a:rPr>
              <a:t>GridSearch CV</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 name="Rectangle 6">
            <a:extLst>
              <a:ext uri="{FF2B5EF4-FFF2-40B4-BE49-F238E27FC236}">
                <a16:creationId xmlns:a16="http://schemas.microsoft.com/office/drawing/2014/main" id="{FDE59A60-1A11-2B78-8B41-9F7BF6961FF7}"/>
              </a:ext>
            </a:extLst>
          </p:cNvPr>
          <p:cNvSpPr>
            <a:spLocks noChangeArrowheads="1"/>
          </p:cNvSpPr>
          <p:nvPr/>
        </p:nvSpPr>
        <p:spPr bwMode="auto">
          <a:xfrm>
            <a:off x="254000" y="85"/>
            <a:ext cx="343364" cy="50783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a:ln>
                  <a:noFill/>
                </a:ln>
                <a:solidFill>
                  <a:schemeClr val="tx1"/>
                </a:solidFill>
                <a:effectLst/>
                <a:latin typeface="Roboto" panose="02000000000000000000" pitchFamily="2" charset="0"/>
              </a:rPr>
              <a:t>file</a:t>
            </a:r>
          </a:p>
          <a:p>
            <a:pPr lvl="0" defTabSz="914400" eaLnBrk="0" fontAlgn="base" hangingPunct="0">
              <a:spcBef>
                <a:spcPct val="0"/>
              </a:spcBef>
              <a:spcAft>
                <a:spcPct val="0"/>
              </a:spcAf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0" name="Rectangle 7">
            <a:extLst>
              <a:ext uri="{FF2B5EF4-FFF2-40B4-BE49-F238E27FC236}">
                <a16:creationId xmlns:a16="http://schemas.microsoft.com/office/drawing/2014/main" id="{A86AF26A-236B-B3DC-B574-5A1BE953E842}"/>
              </a:ext>
            </a:extLst>
          </p:cNvPr>
          <p:cNvSpPr>
            <a:spLocks noChangeArrowheads="1"/>
          </p:cNvSpPr>
          <p:nvPr/>
        </p:nvSpPr>
        <p:spPr bwMode="auto">
          <a:xfrm>
            <a:off x="254000" y="254000"/>
            <a:ext cx="20955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45720" rIns="0" bIns="45720" numCol="1" anchor="ctr" anchorCtr="0" compatLnSpc="1">
            <a:prstTxWarp prst="textNoShape">
              <a:avLst/>
            </a:prstTxWarp>
            <a:spAutoFit/>
          </a:bodyPr>
          <a:lstStyle/>
          <a:p>
            <a:endParaRPr lang="en-IN"/>
          </a:p>
        </p:txBody>
      </p:sp>
      <p:sp>
        <p:nvSpPr>
          <p:cNvPr id="11" name="Rectangle 8">
            <a:extLst>
              <a:ext uri="{FF2B5EF4-FFF2-40B4-BE49-F238E27FC236}">
                <a16:creationId xmlns:a16="http://schemas.microsoft.com/office/drawing/2014/main" id="{E10AAB4D-6153-FE83-E599-B91D07BB9018}"/>
              </a:ext>
            </a:extLst>
          </p:cNvPr>
          <p:cNvSpPr>
            <a:spLocks noChangeArrowheads="1"/>
          </p:cNvSpPr>
          <p:nvPr/>
        </p:nvSpPr>
        <p:spPr bwMode="auto">
          <a:xfrm>
            <a:off x="254000" y="254000"/>
            <a:ext cx="20955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45720" rIns="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br>
              <a:rPr kumimoji="0" lang="en-US" altLang="en-US" sz="900" b="0" i="0" u="none" strike="noStrike" cap="none" normalizeH="0" baseline="0">
                <a:ln>
                  <a:noFill/>
                </a:ln>
                <a:solidFill>
                  <a:srgbClr val="FFFFFF"/>
                </a:solidFill>
                <a:effectLst/>
                <a:latin typeface="Roboto" panose="02000000000000000000" pitchFamily="2"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0717132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6A05638A-6002-A895-0375-C7A19FA7B2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8288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040E5F6-CF1E-8A20-1579-84AEE17BD018}"/>
              </a:ext>
            </a:extLst>
          </p:cNvPr>
          <p:cNvSpPr>
            <a:spLocks noGrp="1"/>
          </p:cNvSpPr>
          <p:nvPr>
            <p:ph type="title"/>
          </p:nvPr>
        </p:nvSpPr>
        <p:spPr/>
        <p:txBody>
          <a:bodyPr/>
          <a:lstStyle/>
          <a:p>
            <a:r>
              <a:rPr lang="en-IN" dirty="0">
                <a:solidFill>
                  <a:schemeClr val="bg1"/>
                </a:solidFill>
              </a:rPr>
              <a:t>Air quality &amp; weather prediction</a:t>
            </a:r>
          </a:p>
        </p:txBody>
      </p:sp>
      <p:sp>
        <p:nvSpPr>
          <p:cNvPr id="3" name="Content Placeholder 2">
            <a:extLst>
              <a:ext uri="{FF2B5EF4-FFF2-40B4-BE49-F238E27FC236}">
                <a16:creationId xmlns:a16="http://schemas.microsoft.com/office/drawing/2014/main" id="{0FF2D3DC-5477-24ED-4708-4CE4866DC885}"/>
              </a:ext>
            </a:extLst>
          </p:cNvPr>
          <p:cNvSpPr>
            <a:spLocks noGrp="1"/>
          </p:cNvSpPr>
          <p:nvPr>
            <p:ph idx="1"/>
          </p:nvPr>
        </p:nvSpPr>
        <p:spPr/>
        <p:txBody>
          <a:bodyPr/>
          <a:lstStyle/>
          <a:p>
            <a:pPr marL="0" indent="0">
              <a:buNone/>
            </a:pPr>
            <a:endParaRPr lang="en-IN" sz="1800" dirty="0">
              <a:solidFill>
                <a:schemeClr val="bg1"/>
              </a:solidFill>
              <a:effectLst/>
              <a:latin typeface="Arial" panose="020B0604020202020204" pitchFamily="34" charset="0"/>
              <a:ea typeface="Calibri" panose="020F0502020204030204" pitchFamily="34" charset="0"/>
              <a:cs typeface="Times New Roman" panose="02020603050405020304" pitchFamily="18" charset="0"/>
            </a:endParaRPr>
          </a:p>
          <a:p>
            <a:pPr marL="342900" lvl="0" indent="-342900">
              <a:buFont typeface="+mj-lt"/>
              <a:buAutoNum type="arabicPeriod"/>
            </a:pPr>
            <a:r>
              <a:rPr lang="en-US" sz="2400" dirty="0">
                <a:solidFill>
                  <a:schemeClr val="bg1"/>
                </a:solidFill>
                <a:effectLst/>
                <a:latin typeface="Arial" panose="020B0604020202020204" pitchFamily="34" charset="0"/>
                <a:ea typeface="Calibri" panose="020F0502020204030204" pitchFamily="34" charset="0"/>
                <a:cs typeface="Times New Roman" panose="02020603050405020304" pitchFamily="18" charset="0"/>
              </a:rPr>
              <a:t>Checks the air quality, letting us know if the air is clean or if there's pollution. </a:t>
            </a:r>
            <a:endParaRPr lang="en-IN" sz="2400" dirty="0">
              <a:solidFill>
                <a:schemeClr val="bg1"/>
              </a:solidFill>
              <a:effectLst/>
              <a:latin typeface="Arial" panose="020B0604020202020204" pitchFamily="34" charset="0"/>
              <a:ea typeface="Calibri" panose="020F0502020204030204" pitchFamily="34" charset="0"/>
              <a:cs typeface="Times New Roman" panose="02020603050405020304" pitchFamily="18" charset="0"/>
            </a:endParaRPr>
          </a:p>
          <a:p>
            <a:pPr marL="342900" lvl="0" indent="-342900">
              <a:buFont typeface="+mj-lt"/>
              <a:buAutoNum type="arabicPeriod"/>
            </a:pPr>
            <a:r>
              <a:rPr lang="en-US" sz="2400" dirty="0">
                <a:solidFill>
                  <a:schemeClr val="bg1"/>
                </a:solidFill>
                <a:effectLst/>
                <a:latin typeface="Arial" panose="020B0604020202020204" pitchFamily="34" charset="0"/>
                <a:ea typeface="Calibri" panose="020F0502020204030204" pitchFamily="34" charset="0"/>
                <a:cs typeface="Times New Roman" panose="02020603050405020304" pitchFamily="18" charset="0"/>
              </a:rPr>
              <a:t>When it comes to the weather, it predicts what it's going to be like so you can plan your day. </a:t>
            </a:r>
          </a:p>
          <a:p>
            <a:pPr marL="342900" indent="-342900">
              <a:buFont typeface="+mj-lt"/>
              <a:buAutoNum type="arabicPeriod"/>
            </a:pPr>
            <a:r>
              <a:rPr lang="en-US" sz="2400" dirty="0">
                <a:solidFill>
                  <a:schemeClr val="bg1"/>
                </a:solidFill>
                <a:latin typeface="Arial" panose="020B0604020202020204" pitchFamily="34" charset="0"/>
                <a:ea typeface="Calibri" panose="020F0502020204030204" pitchFamily="34" charset="0"/>
                <a:cs typeface="Times New Roman" panose="02020603050405020304" pitchFamily="18" charset="0"/>
              </a:rPr>
              <a:t>It  uses random regressor model and </a:t>
            </a:r>
            <a:r>
              <a:rPr lang="en-US" sz="2400" dirty="0" err="1">
                <a:solidFill>
                  <a:schemeClr val="bg1"/>
                </a:solidFill>
                <a:latin typeface="Arial" panose="020B0604020202020204" pitchFamily="34" charset="0"/>
                <a:ea typeface="Calibri" panose="020F0502020204030204" pitchFamily="34" charset="0"/>
                <a:cs typeface="Times New Roman" panose="02020603050405020304" pitchFamily="18" charset="0"/>
              </a:rPr>
              <a:t>GridSearch</a:t>
            </a:r>
            <a:r>
              <a:rPr lang="en-US" sz="2400" dirty="0">
                <a:solidFill>
                  <a:schemeClr val="bg1"/>
                </a:solidFill>
                <a:latin typeface="Arial" panose="020B0604020202020204" pitchFamily="34" charset="0"/>
                <a:ea typeface="Calibri" panose="020F0502020204030204" pitchFamily="34" charset="0"/>
                <a:cs typeface="Times New Roman" panose="02020603050405020304" pitchFamily="18" charset="0"/>
              </a:rPr>
              <a:t> CV for prediction.</a:t>
            </a:r>
            <a:endParaRPr lang="en-IN" sz="2400" dirty="0">
              <a:solidFill>
                <a:schemeClr val="bg1"/>
              </a:solidFill>
              <a:effectLst/>
              <a:latin typeface="Arial" panose="020B0604020202020204" pitchFamily="34" charset="0"/>
              <a:ea typeface="Calibri" panose="020F0502020204030204" pitchFamily="34" charset="0"/>
              <a:cs typeface="Times New Roman" panose="02020603050405020304" pitchFamily="18" charset="0"/>
            </a:endParaRPr>
          </a:p>
          <a:p>
            <a:pPr marL="342900" lvl="0" indent="-342900">
              <a:buFont typeface="+mj-lt"/>
              <a:buAutoNum type="arabicPeriod"/>
            </a:pPr>
            <a:endParaRPr lang="en-US" sz="2400" dirty="0">
              <a:solidFill>
                <a:schemeClr val="bg1"/>
              </a:solidFill>
              <a:effectLst/>
              <a:latin typeface="Arial" panose="020B0604020202020204" pitchFamily="34" charset="0"/>
              <a:ea typeface="Calibri" panose="020F0502020204030204" pitchFamily="34" charset="0"/>
              <a:cs typeface="Times New Roman" panose="02020603050405020304" pitchFamily="18" charset="0"/>
            </a:endParaRPr>
          </a:p>
          <a:p>
            <a:pPr marL="342900" lvl="0" indent="-342900">
              <a:buFont typeface="+mj-lt"/>
              <a:buAutoNum type="arabicPeriod"/>
            </a:pPr>
            <a:endParaRPr lang="en-IN" sz="1800" dirty="0">
              <a:solidFill>
                <a:schemeClr val="bg1"/>
              </a:solidFill>
              <a:effectLst/>
              <a:latin typeface="Arial" panose="020B0604020202020204" pitchFamily="34" charset="0"/>
              <a:ea typeface="Calibri" panose="020F0502020204030204" pitchFamily="34" charset="0"/>
              <a:cs typeface="Times New Roman" panose="02020603050405020304" pitchFamily="18" charset="0"/>
            </a:endParaRPr>
          </a:p>
          <a:p>
            <a:pPr marL="0" indent="0">
              <a:buNone/>
            </a:pPr>
            <a:endParaRPr lang="en-IN" sz="1800" dirty="0">
              <a:solidFill>
                <a:schemeClr val="bg1"/>
              </a:solidFill>
              <a:effectLst/>
              <a:latin typeface="Arial" panose="020B0604020202020204" pitchFamily="34" charset="0"/>
              <a:ea typeface="Calibri" panose="020F0502020204030204" pitchFamily="34" charset="0"/>
              <a:cs typeface="Times New Roman" panose="02020603050405020304" pitchFamily="18" charset="0"/>
            </a:endParaRPr>
          </a:p>
          <a:p>
            <a:endParaRPr lang="en-IN" dirty="0">
              <a:solidFill>
                <a:schemeClr val="bg1"/>
              </a:solidFill>
            </a:endParaRPr>
          </a:p>
        </p:txBody>
      </p:sp>
    </p:spTree>
    <p:extLst>
      <p:ext uri="{BB962C8B-B14F-4D97-AF65-F5344CB8AC3E}">
        <p14:creationId xmlns:p14="http://schemas.microsoft.com/office/powerpoint/2010/main" val="9432902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a:extLst>
              <a:ext uri="{FF2B5EF4-FFF2-40B4-BE49-F238E27FC236}">
                <a16:creationId xmlns:a16="http://schemas.microsoft.com/office/drawing/2014/main" id="{4076E919-1020-1989-4D0E-A6F3BE1819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8292711D-B81E-CA31-8A47-E6DE5850E055}"/>
              </a:ext>
            </a:extLst>
          </p:cNvPr>
          <p:cNvSpPr>
            <a:spLocks noGrp="1"/>
          </p:cNvSpPr>
          <p:nvPr>
            <p:ph type="title"/>
          </p:nvPr>
        </p:nvSpPr>
        <p:spPr>
          <a:xfrm>
            <a:off x="1435676" y="1257743"/>
            <a:ext cx="9603275" cy="1049235"/>
          </a:xfrm>
        </p:spPr>
        <p:txBody>
          <a:bodyPr/>
          <a:lstStyle/>
          <a:p>
            <a:r>
              <a:rPr lang="en-IN" dirty="0">
                <a:solidFill>
                  <a:schemeClr val="bg1"/>
                </a:solidFill>
              </a:rPr>
              <a:t>Traffic volume</a:t>
            </a:r>
          </a:p>
        </p:txBody>
      </p:sp>
      <p:sp>
        <p:nvSpPr>
          <p:cNvPr id="3" name="Content Placeholder 2">
            <a:extLst>
              <a:ext uri="{FF2B5EF4-FFF2-40B4-BE49-F238E27FC236}">
                <a16:creationId xmlns:a16="http://schemas.microsoft.com/office/drawing/2014/main" id="{4295560F-9168-E66F-4F2D-26989C6413EC}"/>
              </a:ext>
            </a:extLst>
          </p:cNvPr>
          <p:cNvSpPr>
            <a:spLocks noGrp="1"/>
          </p:cNvSpPr>
          <p:nvPr>
            <p:ph idx="1"/>
          </p:nvPr>
        </p:nvSpPr>
        <p:spPr>
          <a:xfrm>
            <a:off x="1294362" y="2747252"/>
            <a:ext cx="9603275" cy="3450613"/>
          </a:xfrm>
        </p:spPr>
        <p:txBody>
          <a:bodyPr>
            <a:normAutofit/>
          </a:bodyPr>
          <a:lstStyle/>
          <a:p>
            <a:pPr marL="342900" lvl="0" indent="-342900">
              <a:buFont typeface="+mj-lt"/>
              <a:buAutoNum type="arabicPeriod"/>
            </a:pPr>
            <a:r>
              <a:rPr lang="en-US" sz="2800" dirty="0">
                <a:solidFill>
                  <a:schemeClr val="bg1"/>
                </a:solidFill>
                <a:effectLst/>
                <a:latin typeface="Arial" panose="020B0604020202020204" pitchFamily="34" charset="0"/>
                <a:ea typeface="Calibri" panose="020F0502020204030204" pitchFamily="34" charset="0"/>
                <a:cs typeface="Times New Roman" panose="02020603050405020304" pitchFamily="18" charset="0"/>
              </a:rPr>
              <a:t>Traffic Volume – What density of traffic may be on next day.</a:t>
            </a:r>
            <a:endParaRPr lang="en-IN" sz="2800" dirty="0">
              <a:solidFill>
                <a:schemeClr val="bg1"/>
              </a:solidFill>
              <a:effectLst/>
              <a:latin typeface="Arial" panose="020B0604020202020204" pitchFamily="34" charset="0"/>
              <a:ea typeface="Calibri" panose="020F0502020204030204" pitchFamily="34" charset="0"/>
              <a:cs typeface="Times New Roman" panose="02020603050405020304" pitchFamily="18" charset="0"/>
            </a:endParaRPr>
          </a:p>
          <a:p>
            <a:pPr marL="342900" lvl="0" indent="-342900">
              <a:buFont typeface="+mj-lt"/>
              <a:buAutoNum type="arabicPeriod"/>
            </a:pPr>
            <a:r>
              <a:rPr lang="en-US" sz="2800" dirty="0">
                <a:solidFill>
                  <a:schemeClr val="bg1"/>
                </a:solidFill>
                <a:latin typeface="Arial" panose="020B0604020202020204" pitchFamily="34" charset="0"/>
                <a:ea typeface="Calibri" panose="020F0502020204030204" pitchFamily="34" charset="0"/>
                <a:cs typeface="Times New Roman" panose="02020603050405020304" pitchFamily="18" charset="0"/>
              </a:rPr>
              <a:t>This helps to plan your journey efficiently</a:t>
            </a:r>
          </a:p>
          <a:p>
            <a:pPr marL="342900" indent="-342900">
              <a:buFont typeface="+mj-lt"/>
              <a:buAutoNum type="arabicPeriod"/>
            </a:pPr>
            <a:r>
              <a:rPr lang="en-US" sz="2800" dirty="0">
                <a:solidFill>
                  <a:schemeClr val="bg1"/>
                </a:solidFill>
                <a:effectLst/>
                <a:latin typeface="Arial" panose="020B0604020202020204" pitchFamily="34" charset="0"/>
                <a:ea typeface="Calibri" panose="020F0502020204030204" pitchFamily="34" charset="0"/>
                <a:cs typeface="Times New Roman" panose="02020603050405020304" pitchFamily="18" charset="0"/>
              </a:rPr>
              <a:t>Th</a:t>
            </a:r>
            <a:r>
              <a:rPr lang="en-US" sz="2800" dirty="0">
                <a:solidFill>
                  <a:schemeClr val="bg1"/>
                </a:solidFill>
                <a:latin typeface="Arial" panose="020B0604020202020204" pitchFamily="34" charset="0"/>
                <a:ea typeface="Calibri" panose="020F0502020204030204" pitchFamily="34" charset="0"/>
                <a:cs typeface="Times New Roman" panose="02020603050405020304" pitchFamily="18" charset="0"/>
              </a:rPr>
              <a:t>is uses </a:t>
            </a:r>
            <a:r>
              <a:rPr lang="en-US" sz="2800" dirty="0" err="1">
                <a:solidFill>
                  <a:schemeClr val="bg1"/>
                </a:solidFill>
                <a:latin typeface="Arial" panose="020B0604020202020204" pitchFamily="34" charset="0"/>
                <a:ea typeface="Calibri" panose="020F0502020204030204" pitchFamily="34" charset="0"/>
                <a:cs typeface="Times New Roman" panose="02020603050405020304" pitchFamily="18" charset="0"/>
              </a:rPr>
              <a:t>LinearRegressor</a:t>
            </a:r>
            <a:r>
              <a:rPr lang="en-US" sz="2800" dirty="0">
                <a:solidFill>
                  <a:schemeClr val="bg1"/>
                </a:solidFill>
                <a:latin typeface="Arial" panose="020B0604020202020204" pitchFamily="34" charset="0"/>
                <a:ea typeface="Calibri" panose="020F0502020204030204" pitchFamily="34" charset="0"/>
                <a:cs typeface="Times New Roman" panose="02020603050405020304" pitchFamily="18" charset="0"/>
              </a:rPr>
              <a:t> model </a:t>
            </a:r>
            <a:r>
              <a:rPr lang="en-US" sz="2800" dirty="0">
                <a:solidFill>
                  <a:schemeClr val="bg1"/>
                </a:solidFill>
                <a:effectLst/>
                <a:latin typeface="Arial" panose="020B0604020202020204" pitchFamily="34" charset="0"/>
                <a:ea typeface="Calibri" panose="020F0502020204030204" pitchFamily="34" charset="0"/>
                <a:cs typeface="Times New Roman" panose="02020603050405020304" pitchFamily="18" charset="0"/>
              </a:rPr>
              <a:t>along with </a:t>
            </a:r>
            <a:r>
              <a:rPr lang="en-US" sz="2800" dirty="0" err="1">
                <a:solidFill>
                  <a:schemeClr val="bg1"/>
                </a:solidFill>
                <a:effectLst/>
                <a:latin typeface="Arial" panose="020B0604020202020204" pitchFamily="34" charset="0"/>
                <a:ea typeface="Calibri" panose="020F0502020204030204" pitchFamily="34" charset="0"/>
                <a:cs typeface="Times New Roman" panose="02020603050405020304" pitchFamily="18" charset="0"/>
              </a:rPr>
              <a:t>TimeSeries</a:t>
            </a:r>
            <a:r>
              <a:rPr lang="en-US" sz="2800" dirty="0">
                <a:solidFill>
                  <a:schemeClr val="bg1"/>
                </a:solidFill>
                <a:effectLst/>
                <a:latin typeface="Arial" panose="020B0604020202020204" pitchFamily="34" charset="0"/>
                <a:ea typeface="Calibri" panose="020F0502020204030204" pitchFamily="34" charset="0"/>
                <a:cs typeface="Times New Roman" panose="02020603050405020304" pitchFamily="18" charset="0"/>
              </a:rPr>
              <a:t> Analysis </a:t>
            </a:r>
            <a:r>
              <a:rPr lang="en-US" sz="2800" dirty="0">
                <a:solidFill>
                  <a:schemeClr val="bg1"/>
                </a:solidFill>
                <a:latin typeface="Arial" panose="020B0604020202020204" pitchFamily="34" charset="0"/>
                <a:ea typeface="Calibri" panose="020F0502020204030204" pitchFamily="34" charset="0"/>
                <a:cs typeface="Times New Roman" panose="02020603050405020304" pitchFamily="18" charset="0"/>
              </a:rPr>
              <a:t>to predict traffic density</a:t>
            </a:r>
            <a:endParaRPr lang="en-IN" sz="2800" dirty="0">
              <a:solidFill>
                <a:schemeClr val="bg1"/>
              </a:solidFill>
              <a:effectLst/>
              <a:latin typeface="Arial" panose="020B060402020202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2049279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0FF635CA-1803-D1DD-3BED-08391326580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562"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A34FAA9-1B10-CF5D-8667-3194A8D0846F}"/>
              </a:ext>
            </a:extLst>
          </p:cNvPr>
          <p:cNvSpPr>
            <a:spLocks noGrp="1"/>
          </p:cNvSpPr>
          <p:nvPr>
            <p:ph type="title"/>
          </p:nvPr>
        </p:nvSpPr>
        <p:spPr/>
        <p:txBody>
          <a:bodyPr/>
          <a:lstStyle/>
          <a:p>
            <a:r>
              <a:rPr lang="en-IN" dirty="0">
                <a:solidFill>
                  <a:schemeClr val="bg1"/>
                </a:solidFill>
              </a:rPr>
              <a:t>recommendations</a:t>
            </a:r>
          </a:p>
        </p:txBody>
      </p:sp>
      <p:sp>
        <p:nvSpPr>
          <p:cNvPr id="3" name="Content Placeholder 2">
            <a:extLst>
              <a:ext uri="{FF2B5EF4-FFF2-40B4-BE49-F238E27FC236}">
                <a16:creationId xmlns:a16="http://schemas.microsoft.com/office/drawing/2014/main" id="{68856F3D-14AC-4CFA-5E7F-DF476B7495CF}"/>
              </a:ext>
            </a:extLst>
          </p:cNvPr>
          <p:cNvSpPr>
            <a:spLocks noGrp="1"/>
          </p:cNvSpPr>
          <p:nvPr>
            <p:ph idx="1"/>
          </p:nvPr>
        </p:nvSpPr>
        <p:spPr>
          <a:xfrm>
            <a:off x="1451578" y="878696"/>
            <a:ext cx="9603275" cy="3450613"/>
          </a:xfrm>
        </p:spPr>
        <p:txBody>
          <a:bodyPr>
            <a:noAutofit/>
          </a:bodyPr>
          <a:lstStyle/>
          <a:p>
            <a:endParaRPr lang="en-US" sz="2400" dirty="0">
              <a:solidFill>
                <a:schemeClr val="bg1"/>
              </a:solidFill>
              <a:effectLst/>
              <a:latin typeface="Arial" panose="020B0604020202020204" pitchFamily="34" charset="0"/>
              <a:ea typeface="Calibri" panose="020F0502020204030204" pitchFamily="34" charset="0"/>
              <a:cs typeface="Times New Roman" panose="02020603050405020304" pitchFamily="18" charset="0"/>
            </a:endParaRPr>
          </a:p>
          <a:p>
            <a:pPr marL="0" indent="0">
              <a:buNone/>
            </a:pPr>
            <a:endParaRPr lang="en-US" sz="2400" dirty="0">
              <a:solidFill>
                <a:schemeClr val="bg1"/>
              </a:solidFill>
              <a:latin typeface="Arial" panose="020B0604020202020204" pitchFamily="34" charset="0"/>
              <a:ea typeface="Calibri" panose="020F0502020204030204" pitchFamily="34" charset="0"/>
              <a:cs typeface="Times New Roman" panose="02020603050405020304" pitchFamily="18" charset="0"/>
            </a:endParaRPr>
          </a:p>
          <a:p>
            <a:r>
              <a:rPr lang="en-US" sz="2400" dirty="0">
                <a:solidFill>
                  <a:schemeClr val="bg1"/>
                </a:solidFill>
                <a:latin typeface="Arial" panose="020B0604020202020204" pitchFamily="34" charset="0"/>
                <a:ea typeface="Calibri" panose="020F0502020204030204" pitchFamily="34" charset="0"/>
                <a:cs typeface="Times New Roman" panose="02020603050405020304" pitchFamily="18" charset="0"/>
              </a:rPr>
              <a:t>This tab is exclusively for government use</a:t>
            </a:r>
          </a:p>
          <a:p>
            <a:r>
              <a:rPr lang="en-US" sz="2400" dirty="0">
                <a:solidFill>
                  <a:schemeClr val="bg1"/>
                </a:solidFill>
                <a:effectLst/>
                <a:latin typeface="Arial" panose="020B0604020202020204" pitchFamily="34" charset="0"/>
                <a:ea typeface="Calibri" panose="020F0502020204030204" pitchFamily="34" charset="0"/>
                <a:cs typeface="Times New Roman" panose="02020603050405020304" pitchFamily="18" charset="0"/>
              </a:rPr>
              <a:t>Considers various factors and predicts if road needs to be repaired or developed or if the region has possibility for waterway. </a:t>
            </a:r>
          </a:p>
          <a:p>
            <a:r>
              <a:rPr lang="en-US" sz="2400" dirty="0">
                <a:solidFill>
                  <a:schemeClr val="bg1"/>
                </a:solidFill>
                <a:effectLst/>
                <a:latin typeface="Arial" panose="020B0604020202020204" pitchFamily="34" charset="0"/>
                <a:ea typeface="Calibri" panose="020F0502020204030204" pitchFamily="34" charset="0"/>
                <a:cs typeface="Times New Roman" panose="02020603050405020304" pitchFamily="18" charset="0"/>
              </a:rPr>
              <a:t>Waterway – If a region has possibility to develop their waterway, it give suggestion </a:t>
            </a:r>
          </a:p>
          <a:p>
            <a:r>
              <a:rPr lang="en-US" sz="2400" dirty="0" err="1">
                <a:solidFill>
                  <a:schemeClr val="bg1"/>
                </a:solidFill>
                <a:effectLst/>
                <a:latin typeface="Arial" panose="020B0604020202020204" pitchFamily="34" charset="0"/>
                <a:ea typeface="Calibri" panose="020F0502020204030204" pitchFamily="34" charset="0"/>
                <a:cs typeface="Times New Roman" panose="02020603050405020304" pitchFamily="18" charset="0"/>
              </a:rPr>
              <a:t>RandomRegressor</a:t>
            </a:r>
            <a:r>
              <a:rPr lang="en-US" sz="2400" dirty="0">
                <a:solidFill>
                  <a:schemeClr val="bg1"/>
                </a:solidFill>
                <a:effectLst/>
                <a:latin typeface="Arial" panose="020B0604020202020204" pitchFamily="34" charset="0"/>
                <a:ea typeface="Calibri" panose="020F0502020204030204" pitchFamily="34" charset="0"/>
                <a:cs typeface="Times New Roman" panose="02020603050405020304" pitchFamily="18" charset="0"/>
              </a:rPr>
              <a:t> is used This helps to reduce dependency on roadway for transport thereby reducing traffic and saving money</a:t>
            </a:r>
          </a:p>
          <a:p>
            <a:pPr marL="0" indent="0">
              <a:buNone/>
            </a:pPr>
            <a:endParaRPr lang="en-IN" sz="2400" dirty="0">
              <a:solidFill>
                <a:schemeClr val="bg1"/>
              </a:solidFill>
            </a:endParaRPr>
          </a:p>
        </p:txBody>
      </p:sp>
    </p:spTree>
    <p:extLst>
      <p:ext uri="{BB962C8B-B14F-4D97-AF65-F5344CB8AC3E}">
        <p14:creationId xmlns:p14="http://schemas.microsoft.com/office/powerpoint/2010/main" val="26076337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0C6968FC-4D8D-849C-191E-7BDA6FE628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99317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381B445-60FC-5035-C6E6-3BDCA619B19D}"/>
              </a:ext>
            </a:extLst>
          </p:cNvPr>
          <p:cNvSpPr>
            <a:spLocks noGrp="1"/>
          </p:cNvSpPr>
          <p:nvPr>
            <p:ph type="title"/>
          </p:nvPr>
        </p:nvSpPr>
        <p:spPr>
          <a:xfrm>
            <a:off x="4555475" y="244208"/>
            <a:ext cx="9603275" cy="1049235"/>
          </a:xfrm>
        </p:spPr>
        <p:txBody>
          <a:bodyPr>
            <a:normAutofit/>
          </a:bodyPr>
          <a:lstStyle/>
          <a:p>
            <a:r>
              <a:rPr lang="en-IN" sz="4800" dirty="0">
                <a:solidFill>
                  <a:schemeClr val="accent5">
                    <a:lumMod val="50000"/>
                  </a:schemeClr>
                </a:solidFill>
              </a:rPr>
              <a:t>gallery</a:t>
            </a:r>
          </a:p>
        </p:txBody>
      </p:sp>
      <p:pic>
        <p:nvPicPr>
          <p:cNvPr id="5" name="Picture 4">
            <a:extLst>
              <a:ext uri="{FF2B5EF4-FFF2-40B4-BE49-F238E27FC236}">
                <a16:creationId xmlns:a16="http://schemas.microsoft.com/office/drawing/2014/main" id="{7CCEB998-7E8C-37F4-6F05-D12B6B5E46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4433" y="1537654"/>
            <a:ext cx="2130641" cy="4611243"/>
          </a:xfrm>
          <a:prstGeom prst="rect">
            <a:avLst/>
          </a:prstGeom>
        </p:spPr>
      </p:pic>
      <p:pic>
        <p:nvPicPr>
          <p:cNvPr id="7" name="Picture 6">
            <a:extLst>
              <a:ext uri="{FF2B5EF4-FFF2-40B4-BE49-F238E27FC236}">
                <a16:creationId xmlns:a16="http://schemas.microsoft.com/office/drawing/2014/main" id="{B7BBD524-4848-B672-121C-7385ACC3C79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80907" y="1537654"/>
            <a:ext cx="2130641" cy="4611242"/>
          </a:xfrm>
          <a:prstGeom prst="rect">
            <a:avLst/>
          </a:prstGeom>
        </p:spPr>
      </p:pic>
      <p:pic>
        <p:nvPicPr>
          <p:cNvPr id="9" name="Picture 8">
            <a:extLst>
              <a:ext uri="{FF2B5EF4-FFF2-40B4-BE49-F238E27FC236}">
                <a16:creationId xmlns:a16="http://schemas.microsoft.com/office/drawing/2014/main" id="{A7B117AB-E36A-B172-C565-337882B9749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32553" y="1537654"/>
            <a:ext cx="2130641" cy="4611244"/>
          </a:xfrm>
          <a:prstGeom prst="rect">
            <a:avLst/>
          </a:prstGeom>
        </p:spPr>
      </p:pic>
      <p:pic>
        <p:nvPicPr>
          <p:cNvPr id="11" name="Picture 10">
            <a:extLst>
              <a:ext uri="{FF2B5EF4-FFF2-40B4-BE49-F238E27FC236}">
                <a16:creationId xmlns:a16="http://schemas.microsoft.com/office/drawing/2014/main" id="{B4212614-7F08-F2CA-0EEA-E0BE6CCDFCE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99027" y="1537653"/>
            <a:ext cx="2130641" cy="4611243"/>
          </a:xfrm>
          <a:prstGeom prst="rect">
            <a:avLst/>
          </a:prstGeom>
        </p:spPr>
      </p:pic>
      <p:pic>
        <p:nvPicPr>
          <p:cNvPr id="13" name="Picture 12">
            <a:extLst>
              <a:ext uri="{FF2B5EF4-FFF2-40B4-BE49-F238E27FC236}">
                <a16:creationId xmlns:a16="http://schemas.microsoft.com/office/drawing/2014/main" id="{68690956-610E-A100-8E6B-A0312611A5E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783168" y="1537652"/>
            <a:ext cx="2130641" cy="4611243"/>
          </a:xfrm>
          <a:prstGeom prst="rect">
            <a:avLst/>
          </a:prstGeom>
        </p:spPr>
      </p:pic>
    </p:spTree>
    <p:extLst>
      <p:ext uri="{BB962C8B-B14F-4D97-AF65-F5344CB8AC3E}">
        <p14:creationId xmlns:p14="http://schemas.microsoft.com/office/powerpoint/2010/main" val="240920389"/>
      </p:ext>
    </p:extLst>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docProps/app.xml><?xml version="1.0" encoding="utf-8"?>
<Properties xmlns="http://schemas.openxmlformats.org/officeDocument/2006/extended-properties" xmlns:vt="http://schemas.openxmlformats.org/officeDocument/2006/docPropsVTypes">
  <Template>Gallery</Template>
  <TotalTime>235</TotalTime>
  <Words>442</Words>
  <Application>Microsoft Office PowerPoint</Application>
  <PresentationFormat>Widescreen</PresentationFormat>
  <Paragraphs>68</Paragraphs>
  <Slides>9</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9</vt:i4>
      </vt:variant>
    </vt:vector>
  </HeadingPairs>
  <TitlesOfParts>
    <vt:vector size="16" baseType="lpstr">
      <vt:lpstr>Arial</vt:lpstr>
      <vt:lpstr>Calibri</vt:lpstr>
      <vt:lpstr>Gill Sans MT</vt:lpstr>
      <vt:lpstr>Roboto</vt:lpstr>
      <vt:lpstr>Söhne</vt:lpstr>
      <vt:lpstr>Times New Roman</vt:lpstr>
      <vt:lpstr>Gallery</vt:lpstr>
      <vt:lpstr>One Stop Solution(OSS)</vt:lpstr>
      <vt:lpstr>CatLog</vt:lpstr>
      <vt:lpstr>Problem statement</vt:lpstr>
      <vt:lpstr>Our idea</vt:lpstr>
      <vt:lpstr>Blind spots</vt:lpstr>
      <vt:lpstr>Air quality &amp; weather prediction</vt:lpstr>
      <vt:lpstr>Traffic volume</vt:lpstr>
      <vt:lpstr>recommendations</vt:lpstr>
      <vt:lpstr>gallery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One Stop Solution(OSS)</dc:title>
  <dc:creator>priyanka madekar</dc:creator>
  <cp:lastModifiedBy>Sakshi Chandrakant Shinde</cp:lastModifiedBy>
  <cp:revision>3</cp:revision>
  <dcterms:created xsi:type="dcterms:W3CDTF">2023-10-22T04:59:16Z</dcterms:created>
  <dcterms:modified xsi:type="dcterms:W3CDTF">2023-10-22T11:23:18Z</dcterms:modified>
</cp:coreProperties>
</file>